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8195-7C1D-408A-8CD6-2A49AC879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1831-C39B-48A1-A516-D7D4B64D4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F54B9-3DF3-4869-B88E-0E0B94DB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1463D-4A85-4BFF-A12C-FEA6660A6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78F9F-AC9B-41E5-B7E0-931E781C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12D464-82C1-4E08-B2C8-5B81AE12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047FF-7EAB-47FA-B917-098F7F051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366EF-26FB-4122-89D4-DFA1A326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2311B-6A72-4F62-B271-4D8BDB12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0521F-4484-452C-96AF-E53393B93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B4811-2BCE-4A69-87FA-1D118227F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0045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预防医学烟草控制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烟草控制的主要措施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烟草控制的国际经验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我国烟草控制现状与展望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61" r="218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780" r="1278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603" r="136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吸烟对健康的危害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吸烟是导致多种癌症的主要原因，包括肺癌、喉癌、食管癌、胃癌等。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吸烟会增加心脑血管疾病的风险，如冠心病、中风等。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吸烟会损害呼吸系统，导致慢性阻塞性肺疾病、哮喘等。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吸烟还会增加糖尿病、骨质疏松症等疾病的风险，并对胎儿造成危害。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心脑血管疾病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呼吸系统疾病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其他健康问题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医疗负担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生产力下降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家庭和社会负担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吸烟对社会的影响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794" r="1479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253" r="1525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05" r="1600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吸烟导致的疾病给社会带来巨大的医疗负担，增加了医疗支出和资源消耗。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吸烟导致的健康问题会影响劳动生产率和工作效率，给社会经济带来损失。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吸烟产生的烟雾会对环境造成污染，影响空气质量和生态环境。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吸烟不仅危害个人健康，还会给家庭和社会带来负担，如照顾病患等。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烟草控制是全球公共卫生的重要议题，需要国际社会共同努力。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全球公共卫生问题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烟草控制是预防医学的重要内容，通过预防可以降低吸烟对健康的危害。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预防优于治疗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加强烟草控制宣传教育，提高公众对吸烟危害的认识和意识。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提高公众意识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政府应制定和实施有效的烟草控制政策，限制烟草生产和销售，减少烟草消费。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政策干预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烟草控制的紧迫性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烟草控制的主要措施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增加烟草税可以减少烟草行业对社会的经济负担，包括医疗费用、劳动力损失等。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烟草税是一种有效的控烟措施，通过提高烟草产品的价格，降低消费需求，从而减少烟草使用。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提高烟草税可以增加政府财政收入，同时为控烟工作提供资金支持。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提高烟草税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禁止烟草广告是减少烟草消费的有效手段之一。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禁止烟草广告可以降低烟草品牌知名度和吸引力，减少消费者对烟草产品的需求。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304" b="2330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禁止烟草广告还可以减少青少年接触烟草广告的机会，降低他们成为吸烟者的风险。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禁止烟草广告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限制公共场所吸烟是保护公众免受二手烟危害的重要措施。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通过制定法律法规，禁止在公共场所吸烟，可以创造一个更加健康的环境。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限制公共场所吸烟还可以提高公众对吸烟危害的认识，促进吸烟者戒烟。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限制公共场所吸烟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开展烟草控制教育是提高公众对吸烟危害认识的有效途径。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通过教育活动，向公众宣传吸烟的危害、二手烟的危害以及戒烟的好处等知识。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开展烟草控制教育可以增强公众的自我保护意识，提高戒烟率，降低吸烟对社会的危害。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818" r="18818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开展烟草控制教育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https://d.book118.com/097140045101006042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2024-09-15T18:54:57.953</cp:lastPrinted>
  <dcterms:created xsi:type="dcterms:W3CDTF">2024-09-15T10:54:57Z</dcterms:created>
  <dcterms:modified xsi:type="dcterms:W3CDTF">2024-09-15T10:55:00Z</dcterms:modified>
</cp:coreProperties>
</file>