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8FF59-03CA-42DA-936B-1F1AF1B83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E2FB-A596-4C6E-B662-C17FD94C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0D0FF-893A-4C62-97D4-47EA7A5C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4570C-F9C0-4793-86FE-F88B3F46E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0896B-CB1B-4ABF-848D-0642602C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40E75-4339-4C4D-82DF-C3322853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285C2-CF21-4EA3-972A-8629FEC7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04ECF-0C13-430B-B087-E01D4936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45D21-5006-4D18-95B0-BE7F6D02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59173-FFEB-4087-8179-335DBD75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D8D7D-36ED-4B38-8641-83632313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1102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胃肠道用药新进展课件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胃肠道疾病的药物治疗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胃肠道药物的研发进展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胃肠道药物的临床应用与注意事项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胃肠道药物是指用于治疗消化系统疾病的药物，包括胃药、止泻药、抗酸药等。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根据作用机制和用途，胃肠道药物可以分为抗酸药、胃黏膜保护剂、止泻药、抗菌药等。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消化系统疾病是常见病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消化系统疾病是常见病，如胃炎、胃溃疡、腹泻等，严重影响患者的生活质量。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胃肠道药物可以缓解症状、治愈疾病，提高患者的生活质量。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合理使用胃肠道药物可以预防消化系统疾病的发生，降低疾病恶化的风险。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胃肠道药物的重要性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当前进展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胃肠道药物的历史与发展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目前，胃肠道药物的研发主要集中在新型抗酸药、胃黏膜保护剂、止泻药等领域，同时也在探索基因治疗等新型治疗方法。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随着生物技术的不断发展，未来胃肠道药物的研发将更加注重个性化治疗和精准医疗，为患者提供更加安全、有效的治疗方案。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胃肠道药物的发展经历了从天然药物到合成药物的历程，随着科技的发展，新药不断涌现。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胃肠道疾病的药物治疗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抗酸药主要用于中和胃酸，缓解胃酸过多引起的胃痛、反酸等症状。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抗酸药是一类能够中和胃酸的化学药物，通过降低胃液的酸度来缓解胃肠道不适症状。常见的抗酸药包括碳酸钙、氢氧化镁、氢氧化铝等。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抗酸药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抑酸药通过抑制胃酸分泌，降低胃酸浓度，用于治疗胃溃疡、胃炎等胃酸分泌过多的疾病。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抑酸药主要通过抑制胃酸分泌来发挥作用，常见的抑酸药包括质子泵抑制剂和H2受体拮抗剂。质子泵抑制剂如奥美拉唑、雷贝拉唑等，H2受体拮抗剂如雷尼替丁、法莫替丁等。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抑酸药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胃粘膜保护剂能够保护胃黏膜，促进损伤的胃黏膜修复，主要用于治疗胃溃疡、胃炎等疾病。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胃粘膜保护剂主要通过在胃黏膜表面形成保护层，防止胃酸和消化酶对胃黏膜的损伤，同时促进损伤的胃黏膜修复。常见的胃粘膜保护剂包括硫糖铝、枸橼酸铋钾等。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胃粘膜保护剂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https://d.book118.com/097141102040006033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2024-09-06T14:28:51.146</cp:lastPrinted>
  <dcterms:created xsi:type="dcterms:W3CDTF">2024-09-06T06:28:51Z</dcterms:created>
  <dcterms:modified xsi:type="dcterms:W3CDTF">2024-09-06T06:28:52Z</dcterms:modified>
</cp:coreProperties>
</file>