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23285C-DC85-4419-ADE9-08ED43902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1093E7-2B92-4D4A-966B-0F2322BDB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C5076A-6D15-45DD-A397-13AB7AA50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68216C-B940-43D4-BB34-9150DE26F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FCE984-0EE3-46C8-925F-82F480C6F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A8C868-B211-4E5C-866A-4EFD3F425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5EBF9A-310F-42E8-B932-E559687F5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AEDD0C-3F74-428B-99DB-2104039A2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E84286-DC17-427B-BF75-C8FFA09B3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65ADBA-9843-4332-AFD6-955592825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D32220-4348-44FF-8249-7CF19994B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4204204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工业产值经济指标分析报告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工业产值概述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工业产值经济指标分析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工业产值影响因素分析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工业产值发展趋势预测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提升工业产值的策略建议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本报告旨在分析工业产值的经济指标，评估其发展趋势和影响因素，为政策制定者和企业决策者提供参考。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随着全球化和工业化的加速发展，工业产值在经济中的地位日益重要。了解工业产值的变化趋势和影响因素对于制定经济发展战略、优化资源配置和提高企业竞争力具有重要意义。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本报告主要关注国内工业产值的总体情况，分析不同行业、地区和类型企业的工业产值数据，评估其经济贡献和影响。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由于数据来源和时间限制，本报告可能无法涵盖所有相关因素和最新变化。此外，不同国家和地区的工业产值数据可能存在差异，需要结合当地实际情况进行分析。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工业产值概述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指在报告期内生产的工业产品总量，包括本期生产成品、用于生产过程中的在制品、半成品以及企业自用的产品。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工业产值采用“工厂法”计算，即以工业企业作为一个整体，按企业报告期内的产品实际销售价格作为报告期工业总产值，不包括半成品在制品期末期初差额的价值。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工业产值的定义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工业产值是衡量一个国家或地区经济活动状况的重要指标，通过分析工业产值的变化，可以了解该地区或国家的经济增长情况。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反映经济活动状况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政府可以通过对工业产值的监测和分析，制定和调整相关经济政策，以促进经济的稳定增长。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指导政策制定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企业可以根据工业产值的变化趋势，调整自身的生产和经营策略，以适应市场需求和经济发展趋势。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引导企业发展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工业产值的意义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按生产形态分类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可分为总产值和净产值。总产值是指一定时期内生产的工业产品的总量；净产值是指总产值减去在制品、半成品期末期初差额的价值。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按行业分类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可分为轻工业和重工业。轻工业是指主要提供生活消费品和制作手工工具的工业；重工业是指主要提供生产资料和设备的工业。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工业产值的分类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工业产值经济指标分析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指工业增加值占工业总产值的比重，反映了企业产出中有多大比例转化为新增价值。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工业增加值率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技术进步、生产效率、产品附加值等。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有助于判断企业经济效益和产业转型升级情况。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分析意义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工业增加值率分析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分析意义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有助于判断行业产能过剩或不足，指导企业合理安排生产计划。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产能利用率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指实际产出与设计产能之比，反映企业生产能力的利用程度。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市场需求、产业结构、政策环境等。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产能利用率分析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625" r="18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指单位劳动力所创造的价值，反映劳动效率。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劳动生产率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技术水平、教育培训、管理体制等。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有助于提高劳动力素质和生产效率，推动产业升级。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分析意义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劳动生产率分析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产品销售率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指实际销售产值与总产值之比，反映产品市场竞争力。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分析意义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有助于指导企业调整产品结构，提高市场占有率。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产品质量、品牌知名度、营销策略等。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产品销售率分析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https://d.book118.com/097142042043006040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2024-09-12T14:57:51.797</cp:lastPrinted>
  <dcterms:created xsi:type="dcterms:W3CDTF">2024-09-12T06:57:51Z</dcterms:created>
  <dcterms:modified xsi:type="dcterms:W3CDTF">2024-09-12T06:57:53Z</dcterms:modified>
</cp:coreProperties>
</file>