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E2AE1-2FDB-4E94-8D8E-F60B9782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B9295-4A95-420E-A5B0-62D1263F1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04751-5B3D-4913-B948-C845D385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55F34-4AEE-4EB3-9581-3043FC20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D3DB6-3C0D-4CCD-BBF2-DF4FC559D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328FD-90C5-460B-AD79-09E8D3C5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903EF8-14C9-4ED5-9EA7-56AC02BD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2094B-AEC1-47AF-8FD3-6AF74096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75FA6-5BFD-48C1-9335-570CD604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48869-E262-4FA5-8E85-F46ACA62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9F220-6D35-4717-91A1-26ED06473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204215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咨询公司模板(分析问题)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问题定义与识别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问题解决过程监控与调整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总结回顾与经验教训提炼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问题定义与识别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251" r="112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确定问题涉及的业务领域和具体范围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明确问题所在的业务领域，如市场、技术、运营等，并细化到具体的问题范围，以便后续分析。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识别关键干系人和利益相关者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找出与问题相关的关键干系人和利益相关者，包括公司内部员工、客户、供应商等，以便更好地了解问题背景和影响。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获取公司内部的报告、数据、会议记录等资料，以便了解问题的历史、现状和未来趋势。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收集公司内部资料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访谈关键干系人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通过市场调研了解行业趋势、竞争对手情况、客户需求等信息，为问题分析提供外部视角。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与关键干系人进行访谈，了解他们对问题的看法、经验和建议，获取第一手资料。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根据问题的性质和影响程度，将问题进行分类，如战略性问题、运营性问题、技术性问题等。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根据问题的紧急程度、影响范围和解决难度等因素，对问题进行优先级排序，以便优先解决重要和紧急的问题。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问题分类与优先级排序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根本原因分析法是一种系统性的问题解决方法，旨在识别和消除问题的根本原因，以防止问题再次发生。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包括定义问题、收集数据、分析原因、确定根本原因、制定解决方案和实施方案等。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常用工具包括鱼骨图、5W1H分析法、故障树分析等。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72" b="179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流程图分析法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流程图分析法是一种通过绘制流程图来描述业务流程或操作过程，并找出其中存在的问题或瓶颈的方法。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包括绘制流程图、识别关键流程、分析流程中的问题和瓶颈、提出优化建议等。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常用工具包括流程图、数据流图、控制流图等。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因果矩阵分析法是一种将问题的原因和结果以矩阵形式进行排列，并通过分析它们之间的关系来找出关键原因的方法。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包括确定问题、列出可能的原因、评估每个原因对问题的影响程度、确定关键原因、制定解决方案等。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常用工具包括因果矩阵、关联矩阵、优先级矩阵等。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因果矩阵分析法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https://d.book118.com/097142042153006050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2024-09-23T14:54:40.827</cp:lastPrinted>
  <dcterms:created xsi:type="dcterms:W3CDTF">2024-09-23T06:54:40Z</dcterms:created>
  <dcterms:modified xsi:type="dcterms:W3CDTF">2024-09-23T06:54:42Z</dcterms:modified>
</cp:coreProperties>
</file>