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1DFB6-D8AF-4B27-A796-BBCCED610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586E6-1327-42B4-AD37-9A8468DC3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AD47F-F64D-471A-A79A-3157380CB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A1F44-FE71-4C59-9073-0452F82D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8CB902-9D54-44AB-9BFC-3380AB2FC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F69E87-6E50-48E8-9185-153C3015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727A95-7A2E-47A9-A549-9116648E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FE3D88-2800-4294-997F-CBE45F3DD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777E0-376A-4805-9BA0-C2D0F5E1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B4BF1-D2FC-401B-9C0D-CDF687DF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9C4C2-0DDE-4BEC-A567-35EC82C1A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2051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《统计学》绪论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统计学概述</a:t>
            </a:r>
          </a:p>
          <a:p>
            <a:r>
              <a:t>统计学的历史与发展</a:t>
            </a:r>
          </a:p>
          <a:p>
            <a:r>
              <a:t>统计学的核心概念</a:t>
            </a:r>
          </a:p>
          <a:p>
            <a:r>
              <a:t>统计学的应用领域</a:t>
            </a:r>
          </a:p>
          <a:p>
            <a:r>
              <a:t>统计学的挑战与机遇</a:t>
            </a:r>
          </a:p>
          <a:p>
            <a:r>
              <a:t>如何学习统计学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统计学是一门研究如何收集、整理、分析、解释和呈现数据的科学。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统计学具有广泛的应用性，可以应用于各个领域；统计学具有方法论性质，提供了一套完整的数据处理和分析方法；统计学具有客观性，通过数据和事实说话，避免主观臆断。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14" r="1841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总体与样本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统计学的研究对象包括总体和样本。总体是研究对象的全体，而样本是从总体中随机抽取的一部分。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统计学研究的数据类型包括定量数据和定性数据。定量数据是可以量化的，如身高、体重等；定性数据则是描述性的，如性别、职业等。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数据来源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统计学研究的数据来源可以是实验数据或观察数据。实验数据是通过实验设计获得的数据，而观察数据则是通过调查、观测等方式获得的数据。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统计学的研究对象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推断统计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推断统计是通过样本数据对总体进行推断的方法，包括参数估计和假设检验等。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统计模型是运用数学模型对数据进行拟合和预测的方法，包括回归分析、时间序列分析等。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实验设计是通过对实验进行科学的规划和设计，以获得可靠的实验结果的方法。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描述统计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描述统计是对数据进行整理和描述的方法，包括数据的集中趋势、离散程度、分布形态等方面的描述。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统计学的历史与发展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91" b="2809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早在古代，人们就开始进行简单的计数和测量，如人口统计、土地丈量等。这些实践为统计学的产生奠定了基础。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随着社会的进步，人们开始关注更多领域的数据，如经济、政治等。这时，一些学者开始尝试对数据进行整理、分析和解释，统计学逐渐萌芽。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统计学的起源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统计学的萌芽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古代统计实践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描述统计学阶段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这一阶段主要关注数据的收集、整理和描述。学者们通过图表、数值等方式展示数据特征，为进一步分析提供基础。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推论统计学阶段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随着概率论的发展，统计学进入推论统计学阶段。学者们开始运用概率论对数据进行深入分析，探究数据背后的规律和原因。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多元统计分析阶段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随着计算机技术的发展，大数据处理成为可能。多元统计分析方法得以广泛应用，使得统计学在各个领域发挥更大作用。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随着数据科学的兴起，统计学将更加注重与计算机科学、人工智能等领域的交叉融合，发展出更加高效、智能的数据分析方法。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数据科学的发展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大数据时代的到来为统计学提供了前所未有的机遇。未来，统计学将在大数据处理、数据挖掘等领域发挥更大作用。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大数据的应用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随着统计学的不断发展，其应用领域将不断扩大。未来，统计学将成为更多人必备的基本技能之一，推动社会的进步和发展。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统计学的普及化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统计学的未来趋势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统计学的核心概念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研究对象的全体个体所构成的集合，具有共同性质和特征。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从总体中随机抽取的一部分个体，用于推断总体的性质和特征。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简单随机抽样、分层抽样、系统抽样等，用于获取具有代表性的样本。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总体与样本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描述总体或样本中个体特征的可度量因素，分为分类变量和数值变量。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变量的具体取值或观测结果，可以是定性的或定量的。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包括截面数据、时间序列数据、面板数据等，用于不同统计分析方法的选择和应用。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变量与数据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根据样本数据计算出的用于描述样本特征的量，如样本均值、样本方差等。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统计量在多次重复抽样下的分布规律，用于推断总体的性质和进行假设检验。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常见抽样分布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正态分布、t分布、F分布、卡方分布等，在参数估计和假设检验中具有重要作用。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统计量与抽样分布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https://d.book118.com/097142051011006036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2024-09-10T19:50:35.168</cp:lastPrinted>
  <dcterms:created xsi:type="dcterms:W3CDTF">2024-09-10T11:50:35Z</dcterms:created>
  <dcterms:modified xsi:type="dcterms:W3CDTF">2024-09-10T11:50:37Z</dcterms:modified>
</cp:coreProperties>
</file>