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A66B625-002C-46F1-BF8F-D368CD08A43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E84470-3545-4D1B-99B8-5115A846E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CCB927-A53C-4B4F-97F2-6AE4C364F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D40A9D-32F9-477E-A5C5-1D58F551E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80AF9B-3FDD-4D1F-A8E3-D96CCDE6AB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ABFA2D-6A94-4311-B13E-9B84BB2CE6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BDF5BF-EC6B-4B87-ABB0-A3505DB4A4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532648-BD86-42B0-8339-73BA49CBEB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569EC-F68F-48C2-89A1-2BF84FB116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F5C2B2-11AA-4178-9248-FAED8BE41F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A66442-A4C4-4F8F-8C85-90EA8F254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882061-2B56-412A-9E73-9B673072D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BD8BDA6-FE08-4E00-9F8F-A6F1672E4BB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FB080A1-64E6-491A-8312-93A81E0B9D7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43143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思维模式和情绪控制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思维模式和情绪控制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积极思维和情绪管理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负面思维和情绪失控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思维模式和情绪控制的训练方法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情绪智商的重要性</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思维模式和情绪控制在工作中的应用</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思维模式和情绪控制</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思维模式和情绪控制</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思维模式和情绪控制是指一个人在面临不同情况时如何运用自己的思维方式和情绪管理能力来应对。思维模式会直接影响一个人对待问题的方式和解决问题的效果，不同的思维模式可能导致不同的结果。情绪控制是指人们在面对挑战、压力和困难时，保持冷静和理智的能力，这对个人的情绪稳定和心理健康至关重要。通过学习和训练，人们可以调整自己的思维模式，从而更好地适应不同的环境和情况，提升自己的生活质量。</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思维模式的影响</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积极态度影响问题解决</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积极思维</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能够迅速适应变化</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灵活思维</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消极态度阻碍问题解决</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消极思维</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情绪控制的重要性</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有效应对挑战</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压力管理</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保持内心平静</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情绪调节</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了解自己的情绪变化</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自我认知</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保持情绪稳定</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心理平衡</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认知重构</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重新评估问题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改变错误观念</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学习适应</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接受变化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灵活应对</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情绪化管理</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有效处理情绪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提升自我控制能力</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思维模式的调整</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积极心态</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看到问题的积极面</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寻找解决方案的乐观态度</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情绪调节技巧</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缓解压力</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深呼吸</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释放身心压力</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运动放松</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平复内心</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冥想放松</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倾诉与分享</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社交支持</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积极思维和情绪管理</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积极思维的力量</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积极思维是一种乐观的心态，能够帮助人们更好地面对挑战，保持积极的情绪，激发内在的动力和潜能。不论面对何种困难，积极思维都能让人拥有希望和勇气，促进个人成长和发展。</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情绪管理技巧</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放慢呼吸节奏，平复情绪</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深呼吸</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通过放松肌肉和冥想等方式缓解紧张情绪</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放松训练</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找到合适的方式调节情绪，如运动、聊天等</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情绪调节</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积极思维的实践</a:t>
            </a:r>
            <a:endParaRPr lang="en-US" sz="3600" b="0" strike="noStrike" spc="-1">
              <a:solidFill>
                <a:schemeClr val="dk1"/>
              </a:solidFill>
              <a:latin typeface="Arial"/>
            </a:endParaRPr>
          </a:p>
        </p:txBody>
      </p:sp>
      <p:sp>
        <p:nvSpPr>
          <p:cNvPr id="14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学会感恩周围的一切，培养乐观心态</a:t>
            </a:r>
            <a:endParaRPr lang="en-US" sz="2000" b="0" strike="noStrike" spc="-1">
              <a:solidFill>
                <a:srgbClr val="000000"/>
              </a:solidFill>
              <a:latin typeface="Arial"/>
            </a:endParaRPr>
          </a:p>
        </p:txBody>
      </p:sp>
      <p:sp>
        <p:nvSpPr>
          <p:cNvPr id="14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每日感恩</a:t>
            </a:r>
            <a:endParaRPr lang="en-US" sz="3000" b="0" strike="noStrike" spc="-1">
              <a:solidFill>
                <a:srgbClr val="000000"/>
              </a:solidFill>
              <a:latin typeface="Arial"/>
            </a:endParaRPr>
          </a:p>
        </p:txBody>
      </p:sp>
      <p:sp>
        <p:nvSpPr>
          <p:cNvPr id="14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和乐观的人在一起，积极心态会感染他人</a:t>
            </a:r>
            <a:endParaRPr lang="en-US" sz="2000" b="0" strike="noStrike" spc="-1">
              <a:solidFill>
                <a:srgbClr val="000000"/>
              </a:solidFill>
              <a:latin typeface="Arial"/>
            </a:endParaRPr>
          </a:p>
        </p:txBody>
      </p:sp>
      <p:sp>
        <p:nvSpPr>
          <p:cNvPr id="14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与积极人交往</a:t>
            </a:r>
            <a:endParaRPr lang="en-US" sz="3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面对问题时保持积极态度，寻找解决方案</a:t>
            </a:r>
            <a:endParaRPr lang="en-US" sz="2000" b="0" strike="noStrike" spc="-1">
              <a:solidFill>
                <a:srgbClr val="000000"/>
              </a:solidFill>
              <a:latin typeface="Arial"/>
            </a:endParaRPr>
          </a:p>
        </p:txBody>
      </p:sp>
      <p:sp>
        <p:nvSpPr>
          <p:cNvPr id="14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正面思考</a:t>
            </a:r>
            <a:endParaRPr lang="en-US" sz="3000" b="0" strike="noStrike" spc="-1">
              <a:solidFill>
                <a:srgbClr val="000000"/>
              </a:solidFill>
              <a:latin typeface="Arial"/>
            </a:endParaRPr>
          </a:p>
        </p:txBody>
      </p:sp>
      <p:sp>
        <p:nvSpPr>
          <p:cNvPr id="15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促进人际关系</a:t>
            </a:r>
            <a:endParaRPr lang="en-US" sz="2200" b="0" strike="noStrike" spc="-1">
              <a:solidFill>
                <a:srgbClr val="000000"/>
              </a:solidFill>
              <a:latin typeface="Arial"/>
            </a:endParaRPr>
          </a:p>
        </p:txBody>
      </p:sp>
      <p:sp>
        <p:nvSpPr>
          <p:cNvPr id="15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良好的情绪管理有助于改善人际关系，增进彼此之间的理解和信任</a:t>
            </a:r>
            <a:endParaRPr lang="en-US" sz="15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提升生活质量</a:t>
            </a:r>
            <a:endParaRPr lang="en-US" sz="2200" b="0" strike="noStrike" spc="-1">
              <a:solidFill>
                <a:srgbClr val="000000"/>
              </a:solidFill>
              <a:latin typeface="Arial"/>
            </a:endParaRPr>
          </a:p>
        </p:txBody>
      </p:sp>
      <p:sp>
        <p:nvSpPr>
          <p:cNvPr id="15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心情愉快的人更有可能享受生活，体验更多快乐</a:t>
            </a:r>
            <a:endParaRPr lang="en-US" sz="15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减轻压力</a:t>
            </a:r>
            <a:endParaRPr lang="en-US" sz="2200" b="0" strike="noStrike" spc="-1">
              <a:solidFill>
                <a:srgbClr val="000000"/>
              </a:solidFill>
              <a:latin typeface="Arial"/>
            </a:endParaRPr>
          </a:p>
        </p:txBody>
      </p:sp>
      <p:sp>
        <p:nvSpPr>
          <p:cNvPr id="15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有效的情绪管理可以减轻压力，增强抗压能力</a:t>
            </a:r>
            <a:endParaRPr lang="en-US" sz="1500" b="0" strike="noStrike" spc="-1">
              <a:solidFill>
                <a:srgbClr val="000000"/>
              </a:solidFill>
              <a:latin typeface="Arial"/>
            </a:endParaRPr>
          </a:p>
        </p:txBody>
      </p:sp>
      <p:sp>
        <p:nvSpPr>
          <p:cNvPr id="16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情绪管理的益处</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提高工作效率</a:t>
            </a:r>
            <a:endParaRPr lang="en-US" sz="2200" b="0" strike="noStrike" spc="-1">
              <a:solidFill>
                <a:srgbClr val="000000"/>
              </a:solidFill>
              <a:latin typeface="Arial"/>
            </a:endParaRPr>
          </a:p>
        </p:txBody>
      </p:sp>
      <p:sp>
        <p:nvSpPr>
          <p:cNvPr id="16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情绪稳定能够让人更专注于工作，提高工作效率</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积极思维和情绪管理是每个人都应该重视和培养的能力，它们可以帮助人更好地应对生活中的挑战，提升个人的幸福感和成就感。通过不断的实践和努力，我们可以逐渐养成良好的思维模式和情绪管理技巧，成为更加坚强和积极的人。</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负面思维和情绪失控</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负面思维的危害</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负面思维会使人产生消极情绪，降低个人的情绪稳定性和抗挫折能力，严重影响人的身心健康。这种消极的思维模式会扭曲人的看待事物的角度，进而影响人的决策和行为。要改变这种思维模式，需要认清负面思维的影响，采取相应的措施进行调整。</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情绪失控的后果</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缺乏理性思考</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冲动行事</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未经深思熟虑</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错误决策</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影响他人利益</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损害自他</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积极应对</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寻找积极解决方案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转变消极态度</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方法探索</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寻求帮助支持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学习情绪管理技巧</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行动执行</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制定应对计划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积极实践行动</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应对负面思维</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认识自己</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深入了解内心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反思负面情绪来源</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情绪失控的调整</a:t>
            </a:r>
            <a:endParaRPr lang="en-US" sz="3600" b="0" strike="noStrike" spc="-1">
              <a:solidFill>
                <a:schemeClr val="dk1"/>
              </a:solidFill>
              <a:latin typeface="Arial"/>
            </a:endParaRPr>
          </a:p>
        </p:txBody>
      </p:sp>
      <p:sp>
        <p:nvSpPr>
          <p:cNvPr id="1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提高自我控制能力</a:t>
            </a:r>
            <a:endParaRPr lang="en-US" sz="2000" b="0" strike="noStrike" spc="-1">
              <a:solidFill>
                <a:srgbClr val="000000"/>
              </a:solidFill>
              <a:latin typeface="Arial"/>
            </a:endParaRPr>
          </a:p>
        </p:txBody>
      </p:sp>
      <p:sp>
        <p:nvSpPr>
          <p:cNvPr id="1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学习情绪管理技巧</a:t>
            </a:r>
            <a:endParaRPr lang="en-US" sz="3000" b="0" strike="noStrike" spc="-1">
              <a:solidFill>
                <a:srgbClr val="000000"/>
              </a:solidFill>
              <a:latin typeface="Arial"/>
            </a:endParaRPr>
          </a:p>
        </p:txBody>
      </p:sp>
      <p:sp>
        <p:nvSpPr>
          <p:cNvPr id="1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避免情绪冲突危害</a:t>
            </a:r>
            <a:endParaRPr lang="en-US" sz="2000" b="0" strike="noStrike" spc="-1">
              <a:solidFill>
                <a:srgbClr val="000000"/>
              </a:solidFill>
              <a:latin typeface="Arial"/>
            </a:endParaRPr>
          </a:p>
        </p:txBody>
      </p:sp>
      <p:sp>
        <p:nvSpPr>
          <p:cNvPr id="2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行为规范</a:t>
            </a:r>
            <a:endParaRPr lang="en-US" sz="3000" b="0" strike="noStrike" spc="-1">
              <a:solidFill>
                <a:srgbClr val="000000"/>
              </a:solidFill>
              <a:latin typeface="Arial"/>
            </a:endParaRPr>
          </a:p>
        </p:txBody>
      </p:sp>
      <p:sp>
        <p:nvSpPr>
          <p:cNvPr id="2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建立情绪调适机制</a:t>
            </a:r>
            <a:endParaRPr lang="en-US" sz="2000" b="0" strike="noStrike" spc="-1">
              <a:solidFill>
                <a:srgbClr val="000000"/>
              </a:solidFill>
              <a:latin typeface="Arial"/>
            </a:endParaRPr>
          </a:p>
        </p:txBody>
      </p:sp>
      <p:sp>
        <p:nvSpPr>
          <p:cNvPr id="2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心理健康提升</a:t>
            </a:r>
            <a:endParaRPr lang="en-US" sz="3000" b="0" strike="noStrike" spc="-1">
              <a:solidFill>
                <a:srgbClr val="000000"/>
              </a:solidFill>
              <a:latin typeface="Arial"/>
            </a:endParaRPr>
          </a:p>
        </p:txBody>
      </p:sp>
      <p:sp>
        <p:nvSpPr>
          <p:cNvPr id="20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https://d.book118.com/097143143011006055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思维模式和情绪控制</vt:lpstr>
      <vt:lpstr>目录</vt:lpstr>
      <vt:lpstr>第1章 思维模式和情绪控制</vt:lpstr>
      <vt:lpstr> </vt:lpstr>
      <vt:lpstr>思维模式的影响</vt:lpstr>
      <vt:lpstr>情绪控制的重要性</vt:lpstr>
      <vt:lpstr>思维模式的调整</vt:lpstr>
      <vt:lpstr>情绪调节技巧</vt:lpstr>
      <vt:lpstr>第2章 积极思维和情绪管理</vt:lpstr>
      <vt:lpstr> </vt:lpstr>
      <vt:lpstr>情绪管理技巧</vt:lpstr>
      <vt:lpstr>积极思维的实践</vt:lpstr>
      <vt:lpstr>情绪管理的益处</vt:lpstr>
      <vt:lpstr>总结</vt:lpstr>
      <vt:lpstr>第3章 负面思维和情绪失控</vt:lpstr>
      <vt:lpstr> </vt:lpstr>
      <vt:lpstr>情绪失控的后果</vt:lpstr>
      <vt:lpstr>应对负面思维</vt:lpstr>
      <vt:lpstr>情绪失控的调整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2024-09-29T14:31:19.057</cp:lastPrinted>
  <dcterms:created xsi:type="dcterms:W3CDTF">2024-09-29T06:31:19Z</dcterms:created>
  <dcterms:modified xsi:type="dcterms:W3CDTF">2024-09-29T06:31:21Z</dcterms:modified>
</cp:coreProperties>
</file>