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5448D0A-A15C-4A2D-B2A7-33508CB4913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0BCCE5-C9BE-458B-8085-DE997AD0C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3D77E6-9BC8-4DDF-9729-8E44E4A67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BC049-87B6-4851-97B1-5F54B7CDC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774311-687E-43A2-B082-B6EB5FC37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1F8610-9726-4638-9F45-5A987F837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A512C5-C585-40B0-9785-590691FF5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AE56BC-4F84-43B5-80F9-AF57BC68A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EFB4FD-F3B3-4DA4-9F88-6E477C7E3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EB8E76-3305-4623-9D8A-35219AA39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CD26B-2F81-46B9-BDE7-ABB6ED0B6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59027E-3543-485E-B809-DC567708B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E79F3AA-5FB5-4F04-9560-0A6FDEBFFBA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914C755-A8BB-44B2-9E17-02D69576365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143151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企业礼仪培训的模式路径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企业礼仪培训的模式选择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企业礼仪培训的实施步骤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企业礼仪培训的成果评估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企业礼仪培训的持续改进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企业礼仪是组织内部和外部交往中，按照一定规范和仪式进行的行为规范。在企业中，礼仪扮演着重要的角色，它直接关系到企业整体形象的塑造和维护。因此，进行礼仪培训是必不可少的。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礼仪培训的好处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形象重要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提升员工形象和素质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团队精神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促进团队合作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自信是力量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增强员工自信心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有效沟通的技巧和原则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处理冲突的技巧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社交场合的礼仪准则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活动礼仪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职场形象管理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形象塑造的重要性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职场礼仪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商务场合的着装、交谈技巧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商务宴请礼仪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面对面交流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线下培训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内部资源分享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内部讲座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在线学习平台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企业礼仪培训的模式选择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学习方式选择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在企业礼仪培训的模式选择中，学习方式是至关重要的一环。常见的学习方式包括现场培训、远程培训以及混合式培训。每种方式都有其独特的优势，企业需要根据实际情况选择最适合的学习方式。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培训师资选择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利用内部员工资源进行培训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内部员工培训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邀请专业培训师进行培训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外部专业培训师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由公司高管担任培训导师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公司高管指导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培训地点布置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选取宽敞明亮的场所进行培训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提供舒适的学习环境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培训周期安排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制定详细的培训计划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合理分配培训时间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时间和地点安排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培训时间选择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根据员工工作时间安排培训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确保大部分员工能参与培训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培训内容设计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将企业文化理念融入培训内容中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企业文化融入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促进学员间互动交流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小组讨论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通过实际操作提升学员技能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实战演练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企业礼仪培训的模式选择是企业成功的关键因素之一。通过精心设计培训内容、选择合适的学习方式和培训师资，企业能够为员工提供高效的培训体验，提升员工综合素质和职业技能。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企业礼仪培训的实施步骤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培训需求分析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在进行企业礼仪培训前，首先需要进行培训需求分析。这一步骤非常重要，可以通过调查问卷和需求评估来了解员工的培训需求，进而制定相应的培训计划。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培训策划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明确培训的目的和期望达成的结果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制定培训目标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规划培训的具体步骤和时间安排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安排培训流程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准备好讲师、场地等必要资源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确定培训资源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培训实施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培训实施阶段是企业礼仪培训的核心部分。在这个阶段，需要及时通知参与培训的员工，开展培训课程，并实时收集反馈意见，以便及时调整培训内容和方式。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评估培训是否达到预期效果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培训效果评估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收集员工对培训的反馈意见和建议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反馈意见收集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根据评估结果调整培训内容，持续改进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调整改进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企业礼仪培训的实施步骤总结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了解员工需求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需求分析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制定目标和资源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策划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通知、开展、反馈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评估效果、收集意见、调整改进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企业礼仪培训的成果评估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访谈员工反馈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与员工进行个人面谈了解他们对礼仪培训的认识和态度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收集员工对工作环境改变的看法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考核成果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根据员工的表现和实际行动给予评分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评估员工在礼仪方面的改变和进步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员工行为变化评估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观察员工行为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观察员工在工作环境中的言行举止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记录员工与同事、客户之间的互动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团队合作效果评估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通过观察团队内部的沟通方式和频率来评估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团队沟通效率提升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团队成员之间的凝聚力和团队氛围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团队凝聚力增强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团队成员之间相互协助、合作的情况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团队协作能力加强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客户满意度评估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收集客户对企业服务和礼仪的评价反馈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客户反馈收集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比较培训前后客户投诉数量的变化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客户投诉减少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通过客户续约率和忠诚度评价客户满意度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客户忠诚度提升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https://d.book118.com/097143151011006055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161</Paragraphs>
  <Slides>24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企业礼仪培训的模式路径</vt:lpstr>
      <vt:lpstr>目录</vt:lpstr>
      <vt:lpstr>第一章 企业礼仪培训的重要性</vt:lpstr>
      <vt:lpstr> </vt:lpstr>
      <vt:lpstr>礼仪培训的好处</vt:lpstr>
      <vt:lpstr>企业礼仪培训内容</vt:lpstr>
      <vt:lpstr>企业礼仪培训方式</vt:lpstr>
      <vt:lpstr>第2章 企业礼仪培训的模式选择</vt:lpstr>
      <vt:lpstr> </vt:lpstr>
      <vt:lpstr>培训师资选择</vt:lpstr>
      <vt:lpstr>时间和地点安排</vt:lpstr>
      <vt:lpstr>培训内容设计</vt:lpstr>
      <vt:lpstr>总结</vt:lpstr>
      <vt:lpstr>第三章 企业礼仪培训的实施步骤</vt:lpstr>
      <vt:lpstr> </vt:lpstr>
      <vt:lpstr>培训策划</vt:lpstr>
      <vt:lpstr> </vt:lpstr>
      <vt:lpstr>培训评估</vt:lpstr>
      <vt:lpstr>企业礼仪培训的实施步骤总结</vt:lpstr>
      <vt:lpstr>第四章 企业礼仪培训的成果评估</vt:lpstr>
      <vt:lpstr>员工行为变化评估</vt:lpstr>
      <vt:lpstr>团队合作效果评估</vt:lpstr>
      <vt:lpstr>客户满意度评估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2024-09-29T14:31:22.270</cp:lastPrinted>
  <dcterms:created xsi:type="dcterms:W3CDTF">2024-09-29T06:31:22Z</dcterms:created>
  <dcterms:modified xsi:type="dcterms:W3CDTF">2024-09-29T06:31:24Z</dcterms:modified>
</cp:coreProperties>
</file>