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007049-3AAD-4A69-939F-91B0D501BA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1979AB-86E7-4223-BD4A-077EF638C4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A05029-BB84-43BB-80D3-A6ADC1001B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C76C82-482E-4E98-9925-4A6B30044C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1A771A-CEB4-4A54-A646-EC9CF90F61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ECDDCC-E64A-487B-8145-1A01C26DBD5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81C5D3-9CE9-43D7-BD77-3D831C1259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15FE93-6198-4074-99E0-6C91ABDBEB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F24AB6-BBFB-414C-95CC-0A7BC87FE6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DBDAE2-6C7D-4B16-B485-D5FA5A2B99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769A5A-21F5-40B4-B85C-C23A005583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7144156013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工程消防施工现场安全警示与标识设计研究</a:t>
            </a:r>
          </a:p>
        </p:txBody>
      </p:sp>
      <p:sp>
        <p:nvSpPr>
          <p:cNvPr id="3" name="TextBox 3"/>
          <p:cNvSpPr txBox="1"/>
          <p:nvPr/>
        </p:nvSpPr>
        <p:spPr>
          <a:xfrm>
            <a:off x="795421" y="4206240"/>
            <a:ext cx="24003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a:t>
            </a:r>
          </a:p>
        </p:txBody>
      </p:sp>
      <p:sp>
        <p:nvSpPr>
          <p:cNvPr id="4" name="TextBox 4"/>
          <p:cNvSpPr txBox="1"/>
          <p:nvPr/>
        </p:nvSpPr>
        <p:spPr>
          <a:xfrm>
            <a:off x="3289655" y="4206240"/>
            <a:ext cx="272415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工程消防施工现场安全警示标识的重要性</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工程消防施工现场安全标识设计原则</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工程消防施工现场安全警示标识的种类与作用</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工程消防施工现场安全警示标识设计案例分析</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工程消防施工现场安全警示标识设计的改进建议</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结论与展望</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随着我国城市化进程的加速，各类工程建设项目数量不断增加，工程消防施工现场安全问题日益突出。</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施工现场安全警示与标识设计对于提高施工现场安全水平、降低事故风险具有重要意义。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通过对工程消防施工现场安全警示与标识设计进行深入研究，提出科学、合理的设计方案，提高施工现场安全水平。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为工程消防施工现场提供有效的安全保障，降低事故风险，保障施工人员的生命安全，促进工程建设行业的健康发展。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研究意义</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工程消防施工现场安全警示标识的重要性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提高施工现场安全意识</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通过对施工现场进行安全警示标识设计，可以提醒工作人员时刻保持警觉，提高对安全问题的重视程度。</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安全警示标识可以向工作人员传递安全操作规程、危险源识别等信息，帮助工作人员更好地了解和遵守相关规定。</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4478" r="1447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安全警示标识可以提醒工作人员注意潜在的安全隐患，及时采取措施消除或降低风险，从而有效预防安全事故的发生。</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安全警示标识可以作为施工现场安全管理的一部分，与其他安全措施相结合，共同构建完善的安全保障体系。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预防安全事故的发生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42" r="4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安全警示标识的存在可以减少由于误操作或忽视安全问题而导致的意外事故，从而保障工作人员的生命安全。</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保障施工设备、材料等财产的安全，降低因事故造成的财产损失。通过安全警示标识的设计，可以提醒工作人员注意对设备和材料的保护，防止盗窃和破坏行为的发生。</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保障人员生命财产安全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工程消防施工现场安全标识设计原则</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标识应具有高对比度和亮色，以吸引注意力。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醒目性是指安全标识应具有足够的视觉冲击力，能够引起人们的注意。在工程消防施工现场，由于环境复杂、人员流动大，需要使用高对比度和亮色的标识，以确保工人和其他人员能够及时发现并关注到安全警示和提示。</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醒目性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标识应符合国家和行业标准，确保准确性和可靠性。</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规范性是指安全标识的设计和制作应符合国家和行业的标准、规范和要求。这样可以确保标识的准确性和可靠性，为人员提供清晰、一致的安全信息，避免因误解或误导造成安全事故。</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规范性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标识内容应基于科学原理和数据分析，反映实际情况。</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科学性是指安全标识的内容和设计应基于科学原理、数据分析以及实际情况。这包括对施工现场危险源的识别、安全事故原因的分析以及工人生理和心理特点的考虑等。通过科学的方法和数据支持，可以提高标识的针对性和有效性。</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科学性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标识设计应考虑人机交互，方便阅读和使用。</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人性化是指安全标识的设计应充分考虑人机交互的因素，方便工人和其他人员阅读和使用。这包括标识的布局、字体选择、图文搭配以及信息组织等方面。通过人性化的设计，可以提高标识的易用性和用户体验，使人们在遇到危险时能够快速做出反应。</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人性化</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04</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工程消防施工现场安全警示标识的种类与作用</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https://d.book118.com/097144156013006051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2024-09-23T22:26:26.874</cp:lastPrinted>
  <dcterms:created xsi:type="dcterms:W3CDTF">2024-09-23T14:26:26Z</dcterms:created>
  <dcterms:modified xsi:type="dcterms:W3CDTF">2024-09-23T14:26:29Z</dcterms:modified>
</cp:coreProperties>
</file>