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12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1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40108-CFAA-4610-817B-0214A6D66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005A0-69D7-406C-8404-C44ABCB62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C0F82-3EBB-4E8C-AA3B-1CA84B79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AE302-1EFA-47AE-B2AD-D457E8D4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80D764-91C8-4022-BC8F-7B0A83891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0EE8A-2739-4A59-8516-38BB9DE1A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7EDCBA-4036-45F7-8687-BD4FC6314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DFC32-C4ED-4F2D-B8F5-7B7DFCBDA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F80883-3D43-473A-BC89-F6379D8FC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8C57ED-F75D-4863-8528-63B4E7801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894AE-B163-4DF6-8FA1-3566CA6CE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1216" r:id="rId2"/>
    <p:sldLayoutId id="2147511217" r:id="rId3"/>
    <p:sldLayoutId id="2147511218" r:id="rId4"/>
    <p:sldLayoutId id="2147511219" r:id="rId5"/>
    <p:sldLayoutId id="2147511220" r:id="rId6"/>
    <p:sldLayoutId id="2147511221" r:id="rId7"/>
    <p:sldLayoutId id="2147511222" r:id="rId8"/>
    <p:sldLayoutId id="2147511223" r:id="rId9"/>
    <p:sldLayoutId id="2147511224" r:id="rId10"/>
    <p:sldLayoutId id="214751122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tags" Target="../tags/tag175.xml" /><Relationship Id="rId20" Type="http://schemas.openxmlformats.org/officeDocument/2006/relationships/tags" Target="../tags/tag193.xml" /><Relationship Id="rId21" Type="http://schemas.openxmlformats.org/officeDocument/2006/relationships/tags" Target="../tags/tag194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44156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活动策划创意案例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活动策划创意的重要性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活动策划创意的来源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活动策划创意的实施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活动策划创意的评估与优化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案例分析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活动策划创意的重要性</a:t>
            </a:r>
            <a:endParaRPr lang="zh-CN" altLang="en-US"/>
          </a:p>
        </p:txBody>
      </p:sp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2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提升品牌知名度</a:t>
            </a:r>
            <a:endParaRPr lang="zh-CN" altLang="en-US"/>
          </a:p>
        </p:txBody>
      </p:sp>
      <p:sp>
        <p:nvSpPr>
          <p:cNvPr id="1048968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吸引潜在客户：通过创意活动，增加品牌曝光度，吸引潜在客户的关注和参与。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提升品牌形象：通过精心策划的活动，展示品牌的独特价值和理念，提升品牌形象。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增强品牌忠诚度：通过创意活动，增加客户对品牌的认同感和忠诚度，提高客户复购率。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促进口碑传播：通过创意活动，激发客户分享的意愿，促进口碑传播，扩大品牌影响力。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增加用户参与度</a:t>
            </a:r>
            <a:endParaRPr lang="zh-CN" altLang="en-US"/>
          </a:p>
        </p:txBody>
      </p:sp>
      <p:sp>
        <p:nvSpPr>
          <p:cNvPr id="104901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创意活动形式：通过新颖有趣的活动形式吸引用户参与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互动环节设计：增加互动环节，提高用户参与度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奖励激励机制：设置奖励和激励机制，鼓励用户参与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社交媒体推广：利用社交媒体进行推广，扩大活动影响力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创造良好口碑</a:t>
            </a:r>
            <a:endParaRPr lang="zh-CN" altLang="en-US"/>
          </a:p>
        </p:txBody>
      </p:sp>
      <p:sp>
        <p:nvSpPr>
          <p:cNvPr id="104906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提升品牌形象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增强客户忠诚度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促进口碑传播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增加市场竞争力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8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活动策划创意的来源</a:t>
            </a:r>
            <a:endParaRPr lang="zh-CN" altLang="en-US"/>
          </a:p>
        </p:txBody>
      </p:sp>
      <p:sp>
        <p:nvSpPr>
          <p:cNvPr id="1049110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112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市场需求分析</a:t>
            </a:r>
            <a:endParaRPr lang="zh-CN" altLang="en-US"/>
          </a:p>
        </p:txBody>
      </p:sp>
      <p:sp>
        <p:nvSpPr>
          <p:cNvPr id="104915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了解目标受众的需求和喜好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结合企业品牌定位和产品特点，确定市场定位和目标市场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针对目标市场制定相应的市场推广策略和营销计划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分析竞争对手的市场策略和优劣势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竞品分析</a:t>
            </a:r>
            <a:endParaRPr lang="zh-CN" altLang="en-US"/>
          </a:p>
        </p:txBody>
      </p:sp>
      <p:sp>
        <p:nvSpPr>
          <p:cNvPr id="104923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了解竞争对手的活动策划方案和创意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借鉴竞争对手的成功经验，避免其失败教训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通过竞品分析，激发自己的创新思维和灵感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分析竞争对手的优势和不足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目标用户研究</a:t>
            </a:r>
            <a:endParaRPr lang="zh-CN" altLang="en-US"/>
          </a:p>
        </p:txBody>
      </p:sp>
      <p:sp>
        <p:nvSpPr>
          <p:cNvPr id="104930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了解用户需求和喜好，为策划创意提供方向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深入研究目标用户的特点和行为，挖掘潜在需求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通过市场调研和数据分析，确定目标用户的痛点和需求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与目标用户沟通交流，收集反馈和建议，优化策划创意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活动策划创意的实施</a:t>
            </a:r>
            <a:endParaRPr lang="zh-CN" altLang="en-US"/>
          </a:p>
        </p:txBody>
      </p:sp>
      <p:sp>
        <p:nvSpPr>
          <p:cNvPr id="1049362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364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https://d.book118.com/097144156135006042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活动策划创意案例</vt:lpstr>
      <vt:lpstr>目录</vt:lpstr>
      <vt:lpstr>活动策划创意的重要性</vt:lpstr>
      <vt:lpstr>提升品牌知名度</vt:lpstr>
      <vt:lpstr>增加用户参与度</vt:lpstr>
      <vt:lpstr>创造良好口碑</vt:lpstr>
      <vt:lpstr>活动策划创意的来源</vt:lpstr>
      <vt:lpstr>市场需求分析</vt:lpstr>
      <vt:lpstr>竞品分析</vt:lpstr>
      <vt:lpstr>目标用户研究</vt:lpstr>
      <vt:lpstr>活动策划创意的实施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2024-09-16T04:20:32.382</cp:lastPrinted>
  <dcterms:created xsi:type="dcterms:W3CDTF">2024-09-15T20:20:32Z</dcterms:created>
  <dcterms:modified xsi:type="dcterms:W3CDTF">2024-09-15T20:20:34Z</dcterms:modified>
</cp:coreProperties>
</file>