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NNMUFE+MS-UIGothic"/>
      <p:regular r:id="rId20"/>
    </p:embeddedFont>
    <p:embeddedFont>
      <p:font typeface="PSWUWF+KQPJRQ+ArialMT"/>
      <p:regular r:id="rId21"/>
    </p:embeddedFont>
    <p:embeddedFont>
      <p:font typeface="WISWFA+FLJOMN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4D63D-5E55-455F-8C0E-86F122F25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28D7A-3236-434E-8DD0-DDC1F85F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7BBDD-664E-4B19-A5A9-6CEA7D33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A5017-D45E-4435-9BB7-0B6FBD8D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0137C-4E70-449B-8634-ACA52B7F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9DC29-5BF8-43EE-B0BD-C0DE5199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844AD-64AA-42CE-873D-7107A058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663AE-5AD1-48AA-95A3-90CD6889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8FF9B-FFA1-41B1-99FB-638D47980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AAED7-0F3C-4FE1-B67C-44AAC71A9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6222A-C2D0-4BD1-8A8F-D84C1F7E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5032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5150" spc="25">
                <a:solidFill>
                  <a:srgbClr val="0084FF"/>
                </a:solidFill>
                <a:latin typeface="NNMUFE+MS-UIGothic"/>
                <a:cs typeface="NNMUFE+MS-UIGothic"/>
              </a:rPr>
              <a:t>的分析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950365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NNMUFE+MS-UIGothic"/>
                <a:cs typeface="NNMUFE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5491421" cy="35266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分析的基本方法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定量分析方法在物流系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定性分析方法在物流系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化和改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展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和挑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SWUWF+KQPJRQ+ArialMT"/>
                <a:cs typeface="PSWUWF+KQPJRQ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NNMUFE+MS-UIGothic"/>
                <a:cs typeface="NNMUFE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NMUFE+MS-UIGothic"/>
                <a:cs typeface="NNMUFE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WISWFA+FLJOMN+MicrosoftYaHei-Bold"/>
                <a:cs typeface="WISWFA+FLJOM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WISWFA+FLJOMN+MicrosoftYaHei-Bold"/>
                <a:cs typeface="WISWFA+FLJOM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WISWFA+FLJOMN+MicrosoftYaHei-Bold"/>
                <a:cs typeface="WISWFA+FLJOM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84FF"/>
                </a:solidFill>
                <a:latin typeface="NNMUFE+MS-UIGothic"/>
                <a:cs typeface="NNMUFE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 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指由多个相互关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的物流功能要素所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成的，具有特定物流目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的有机整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NMUFE+MS-UIGothic"/>
                <a:cs typeface="NNMUFE+MS-UIGothic"/>
              </a:rPr>
              <a:t>物流系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FFFFFF"/>
                </a:solidFill>
                <a:latin typeface="NNMUFE+MS-UIGothic"/>
                <a:cs typeface="NNMUFE+MS-UIGothic"/>
              </a:rPr>
              <a:t>的构成要素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288973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、包装、装卸搬运、流通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76044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加工、配送和信息管理等。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复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杂</a:t>
            </a: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ISWFA+FLJOMN+MicrosoftYaHei-Bold"/>
                <a:cs typeface="WISWFA+FLJOMN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ISWFA+FLJOMN+MicrosoftYaHei-Bold"/>
                <a:cs typeface="WISWFA+FLJOM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ISWFA+FLJOMN+MicrosoftYaHei-Bold"/>
                <a:cs typeface="WISWFA+FLJOM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涉及多个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、多个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和多种技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和管理。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目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多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样</a:t>
            </a: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可以是成本最小化、服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化等，需要根据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具体情况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动态</a:t>
            </a:r>
            <a:r>
              <a:rPr sz="1600">
                <a:solidFill>
                  <a:srgbClr val="0084FF"/>
                </a:solidFill>
                <a:latin typeface="NNMUFE+MS-UIGothic"/>
                <a:cs typeface="NNMUFE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中的运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环节经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化，需要灵活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的目的和意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NNMUFE+MS-UIGothic"/>
                <a:cs typeface="NNMUFE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35284" y="232489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NNMUFE+MS-UIGothic"/>
                <a:cs typeface="NNMUFE+MS-UIGothic"/>
              </a:rPr>
              <a:t>意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的空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社会生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的需要，提高社会生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NNMUFE+MS-UIGothic"/>
                <a:cs typeface="NNMUFE+MS-UIGothic"/>
              </a:rPr>
              <a:t>效益。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是国民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的基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于促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进经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济发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展、提高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4280"/>
                </a:solidFill>
                <a:latin typeface="NNMUFE+MS-UIGothic"/>
                <a:cs typeface="NNMUFE+MS-UIGothic"/>
              </a:rPr>
              <a:t>合国力具有重要作用。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ISWFA+FLJOMN+MicrosoftYaHei-Bold"/>
                <a:cs typeface="WISWFA+FLJOM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WISWFA+FLJOMN+MicrosoftYaHei-Bold"/>
                <a:cs typeface="WISWFA+FLJOM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WISWFA+FLJOMN+MicrosoftYaHei-Bold"/>
                <a:cs typeface="WISWFA+FLJOM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800" spc="25">
                <a:solidFill>
                  <a:srgbClr val="0084FF"/>
                </a:solidFill>
                <a:latin typeface="NNMUFE+MS-UIGothic"/>
                <a:cs typeface="NNMUFE+MS-UIGothic"/>
              </a:rPr>
              <a:t>分析的基本方法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分析的概念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分析是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行定性和定量分析，以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化物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程。它涉及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构、功能、行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效等方面的分析，旨在提高物流系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的效率、可靠性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分析是物流管理的重要工具之一，可以帮助企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解其物流系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状和潜在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，并提供解决方案以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化物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流运作。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分析的流程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20214" y="168699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明确分析目的和范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0444" y="168699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行定量和定性分析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70444" y="2080112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使用适当的分析方法，如定量分析、定性分析或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合分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析，以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估物流系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的性能、可靠性和适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20214" y="213027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首先需要明确物流系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分析的目的和范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，以便确定分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20214" y="243888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析的重点和所需的数据。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20214" y="331894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收集数据和信息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370444" y="331894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制定改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方案和建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20214" y="3760958"/>
            <a:ext cx="47304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收集有关物流系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的数据和信息，包括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史数据、行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数据、企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内部数据等，以了解物流系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70444" y="3760958"/>
            <a:ext cx="45995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基于分析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果，制定改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方案和建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化流程、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源配置、改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等，以提高物流系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的效率和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效。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370444" y="48899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施改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措施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720214" y="49147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建立模型和分析框架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720214" y="5368778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根据收集的数据和信息，建立适当的模型和分析框架，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370444" y="5368778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将制定的改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措施付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诸实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施，并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对实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估，以确保改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措施的有效性和可行性。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1720214" y="5677388"/>
            <a:ext cx="367994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以帮助理解和解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构和功能。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分析的方法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数学建模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数据分析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使用数学模型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描述和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，包括概率模型、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模型、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化模型等。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运用数据分析方法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收集的物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流数据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理，以提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取有价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的信息和知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系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仿真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NNMUFE+MS-UIGothic"/>
                <a:cs typeface="NNMUFE+MS-UIGothic"/>
              </a:rPr>
              <a:t>定性分析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利用系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仿真技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估系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的性能和可靠性。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采用定性分析方法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行主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分析和解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，如案例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家意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WISWFA+FLJOMN+MicrosoftYaHei-Bold"/>
                <a:cs typeface="WISWFA+FLJOM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WISWFA+FLJOMN+MicrosoftYaHei-Bold"/>
                <a:cs typeface="WISWFA+FLJOM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3004" y="3559476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NMUFE+MS-UIGothic"/>
                <a:cs typeface="NNMUFE+MS-UIGothic"/>
              </a:rPr>
              <a:t>定量分析方法在物流系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划在物流系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划是一种常用的数学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化方法，可帮助企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制定最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的物流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划和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度方案，提高物流运作效率和降低成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602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MUFE+MS-UIGothic"/>
                <a:cs typeface="NNMUFE+MS-UIGothic"/>
              </a:rPr>
              <a:t>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NNMUFE+MS-UIGothic"/>
                <a:cs typeface="NNMUFE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划是一种数学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化技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，通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建立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性方程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来描述物流系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中的运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存、配送等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，并求解最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解。例如，在运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输环节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中，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划可以确定最佳的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路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重量和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发车时间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等。此外，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性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划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可以用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于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存管理和配送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化等方面，帮助企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业实现资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源的最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4280"/>
                </a:solidFill>
                <a:latin typeface="NNMUFE+MS-UIGothic"/>
                <a:cs typeface="NNMUFE+MS-UIGothic"/>
              </a:rPr>
              <a:t>配置。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动态规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划在物流系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划是一种数学方法，能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将复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更小的子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，并逐个求解，适用于物流系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段决策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NNMUFE+MS-UIGothic"/>
                <a:cs typeface="NNMUF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划适用于解决多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段决策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，如物流系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路径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存控制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等。通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多个子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动态规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划可以逐个求解每个子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段的最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解，并得到整体最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解。此外，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可以用于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化物流系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的响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速度和适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NMUFE+MS-UIGothic"/>
                <a:cs typeface="NNMUFE+MS-UIGothic"/>
              </a:rPr>
              <a:t>能力等。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在物流系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NNMUFE+MS-UIGothic"/>
                <a:cs typeface="NNMUF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87879" y="2568947"/>
            <a:ext cx="40888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算机仿真技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运行情况，帮助企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业评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估和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化物流策略。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05575" y="2568947"/>
            <a:ext cx="4307904" cy="2190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算机模型来模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的运行情况，如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存管理、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订单处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理等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在短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不同的物流策略和方案，并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估其效果和成本。此外，模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术还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物流系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的性能瓶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化空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NMUFE+MS-UIGothic"/>
                <a:cs typeface="NNMUF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WISWFA+FLJOMN+MicrosoftYaHei-Bold"/>
                <a:cs typeface="WISWFA+FLJOMN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WISWFA+FLJOMN+MicrosoftYaHei-Bold"/>
                <a:cs typeface="WISWFA+FLJOM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3004" y="3559476"/>
            <a:ext cx="837590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NNMUFE+MS-UIGothic"/>
                <a:cs typeface="NNMUFE+MS-UIGothic"/>
              </a:rPr>
              <a:t>定性分析方法在物流系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800" spc="27">
                <a:solidFill>
                  <a:srgbClr val="0084FF"/>
                </a:solidFill>
                <a:latin typeface="NNMUFE+MS-UIGothic"/>
                <a:cs typeface="NNMUFE+MS-UIGothic"/>
              </a:rPr>
              <a:t>中的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84FF"/>
                </a:solidFill>
                <a:latin typeface="NNMUFE+MS-UIGothic"/>
                <a:cs typeface="NNMUFE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https://d.book118.com/097145032110006046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NNMUFE+MS-UIGothic</vt:lpstr>
      <vt:lpstr>SimSun</vt:lpstr>
      <vt:lpstr>PSWUWF+KQPJRQ+ArialMT</vt:lpstr>
      <vt:lpstr>Times New Roman</vt:lpstr>
      <vt:lpstr>WISWFA+FLJOMN+MicrosoftYaHei-Bold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2024-09-21T16:41:09.538</cp:lastPrinted>
  <dcterms:created xsi:type="dcterms:W3CDTF">2024-09-21T08:41:09Z</dcterms:created>
  <dcterms:modified xsi:type="dcterms:W3CDTF">2024-09-21T08:41:10Z</dcterms:modified>
</cp:coreProperties>
</file>