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CD825-A2C4-4508-BD80-F8164026C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29C1F-ACE5-454E-9292-5455E6385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0934E-27B6-46AA-8144-94963345C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CABB8-31A7-4C74-BD50-180021ACE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42F91E-4742-496B-838D-D97FA5AA3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46664E-E445-42CD-B112-65CE1361F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7B0607-FBC5-4588-872F-B6F8DFFB7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25F430-1256-4E63-967B-3C05EE20D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E91C9-4A91-4C5B-B8CD-44DD2DD40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6B481-5E9B-4AAF-9B5E-005571B45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0C4D3-1F02-4049-9553-44BBBA449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4505605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执行力培训课程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执行力提升方法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执行力在个人与团队中的应用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执行力培训案例分析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575" r="2857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179" r="281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执行力强调的是行动和结果，它涉及到个人或组织在面对困难和挑战时，如何有效地利用资源，实现预期目标。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执行力是指将想法、计划或目标转化为现实结果的能力，包括完成任务、解决问题和达成目标的能力。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执行力强的人能够更快地完成任务，减少资源浪费，提高工作效率。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990" r="1499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在商业环境中，执行力是企业成功的关键因素之一，能够提高组织的竞争力和市场份额。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具备执行力的人更容易获得晋升和职业发展机会，因为他们在工作中表现出色，能够承担更多责任和挑战。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提升个人职业发展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自我管理是执行力的核心要素之一，它包括时间管理、情绪管理、自我激励等方面。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在面对复杂情况时，能够快速、准确地做出决策是执行力的重要体现。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良好的沟通能力有助于协调团队成员之间的合作，解决冲突和问题，确保任务顺利完成。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明确的目标是执行力的基础，它有助于确定行动方向，减少浪费和分散注意力。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计划与组织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有效的计划和组织能力能够帮助个人或团队更好地协调工作，合理分配时间和资源。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执行力的基本要素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执行力提升方法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确保目标具体、可衡量和具有挑战性，以便团队成员明确努力方向。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调整与优化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283" r="152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根据目标制定详细的实施计划，包括时间表、任务分配和资源需求。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根据实际情况及时调整计划，确保其适应变化和满足实际需求。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目标设定与计划制定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合理安排时间，设定优先级，确保重要任务得到优先处理。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7" r="1679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208" r="122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时间规划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克服拖延习惯，采取有效措施提高工作效率。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避免拖延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避免多任务处理，专注于当前任务以提高工作效率。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时间管理与优先级设置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096" b="120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有效沟通与团队协作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明确沟通目的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确保沟通目的清晰，信息传递准确无误。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建立良好沟通渠道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鼓励团队成员积极分享信息，及时反馈工作进展。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促进团队成员间的协作，共同解决问题和完成任务。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鼓励团队成员提出创造性解决方案，突破思维局限。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识别问题并分析其根本原因，以便找到有效的解决方案。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保持积极心态，采取有效措施应对工作中遇到的挑战。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5225" r="52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解决问题与应对挑战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执行力在个人与团队中的应用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https://d.book118.com/097145056050006032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2024-09-05T02:45:23.044</cp:lastPrinted>
  <dcterms:created xsi:type="dcterms:W3CDTF">2024-09-04T18:45:23Z</dcterms:created>
  <dcterms:modified xsi:type="dcterms:W3CDTF">2024-09-04T18:45:25Z</dcterms:modified>
</cp:coreProperties>
</file>