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E659019-FF91-4D60-B65C-A322036CD06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C38A5-40F6-4C33-AFA5-2C2D4E45B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E48EE-1B4C-453A-B410-23ADC772F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75428-EDE5-4216-8362-02DCD6654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12B1F-3063-4C1D-8C1E-69F2CABD4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6EAE7-6F41-4926-8A4F-6832D4D0C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2A3B4-384C-42D1-997D-60F9B190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999FA-A091-4364-940B-CF97AEB6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5F9CF-0C9B-4DA6-A049-2825105D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E60FA-3375-4365-99A3-75E89DC05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FC3DC-03C5-46A7-AA2D-4FE2F5F3F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1BBB2-23F6-4054-AB15-0D5F7DC44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B7CC71D-E55E-4C27-A995-88BFF3A824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BB645D-C9AE-4658-B2D5-AB29BA1CD6E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Relationship Id="rId5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515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中风病的教学查房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诊断和检查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治疗方案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中风病的教学查房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，又称脑卒中，是指因脑血管病变引起的脑部血液供应障碍，是导致死亡和残疾的主要原因之一。中风病的教学查房是指医学生在带领下参与对中风患者的查房活动，通过实际观察和学习来提高对该病的认识和治疗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中风病的治疗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中风病的治疗主要包括溶栓治疗、手术治疗和康复训练等，根据患者的具体情况选择合适的治疗方案。早期识别中风病症状并及时就医是预防并减轻中风危害的关键。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临床表现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偏瘫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中风患者常表现为偏瘫，一侧肢体无力，动作不协调，影响日常生活和工作。偏瘫可能造成患者需要康复训练来恢复肢体功能。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7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视力障碍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中风可能导致视力障碍，如双眼视野缺损、模糊或失明等症状。患者需要及时就医并接受治疗以预防或减轻视力损伤。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9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吞咽困难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5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患者需要采用柔软易嚼的食物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定期检查吞咽功能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避免让患者窒息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进行吞咽功能训练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诊断和检查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临床表现与病史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通过患者的临床表现和病史可以初步判断是否患有中风病。中风常见的临床表现包括突发性面瘫、言语不清、肢体无力等，结合患者的病史可以更好地进行诊断。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脑电图检查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17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18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19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2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评估脑电活动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脑电图检查可以帮助评估脑电活动是否异常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诊断辅助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对中风的诊断有一定帮助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诊断和检查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在中风病的诊断和检查过程中，临床医生需要综合利用临床表现、影像学检查、脑电图检查和血液检查等多种手段，协助确诊和评估患者的病情。及时而准确的诊断对于中风的治疗和康复至关重要。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https://d.book118.com/097145156033006054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中风病的教学查房</vt:lpstr>
      <vt:lpstr>目录</vt:lpstr>
      <vt:lpstr>第1章 简介</vt:lpstr>
      <vt:lpstr> </vt:lpstr>
      <vt:lpstr>中风病的治疗</vt:lpstr>
      <vt:lpstr>第2章 临床表现</vt:lpstr>
      <vt:lpstr>偏瘫</vt:lpstr>
      <vt:lpstr> </vt:lpstr>
      <vt:lpstr>吞咽困难</vt:lpstr>
      <vt:lpstr>第3章 诊断和检查</vt:lpstr>
      <vt:lpstr>临床表现与病史</vt:lpstr>
      <vt:lpstr>脑电图检查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2024-09-28T10:09:02.112</cp:lastPrinted>
  <dcterms:created xsi:type="dcterms:W3CDTF">2024-09-28T02:09:02Z</dcterms:created>
  <dcterms:modified xsi:type="dcterms:W3CDTF">2024-09-28T02:09:04Z</dcterms:modified>
</cp:coreProperties>
</file>