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C43CE-4F98-4BA5-9473-F3915BC66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28B13-8475-4E49-B6CB-E17CF6A22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0B7DC-56C8-4C1D-B5E4-5B2FCF1EE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0359E-9FD6-4D6F-9569-0CFB34348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94832E-9398-4D36-A64B-DE6FFDF50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25EB01-5F58-4198-9DF1-3180A8B73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5F6818-317F-46D2-87F4-69A0163C4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7ABAC-BBA3-4402-A6ED-18A310447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6C121-64EB-4E94-9D23-7D93D316C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B9416-1814-4D14-A2A6-4377F171F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98073-E0B1-439D-92FF-E57812687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5012501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品统计方法基础知识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统计方法概述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推论性统计方法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非参数统计方法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统计方法在品质管理中的应用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品统计方法基础知识总结与展望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统计方法概述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统计方法是一种收集、整理、分析、解释和呈现数据的科学方法，旨在揭示数据的内在规律和特征，为决策和预测提供依据。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统计方法的定义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统计方法在各个领域都有广泛的应用，如社会科学、医学、经济学等。它可以帮助人们更好地理解和描述数据，发现数据中的趋势和模式，以及进行假设检验和预测等。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统计方法的作用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统计方法的定义与作用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4844" r="34844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描述性统计是对数据进行整理和描述的方法，包括数据的收集、整理、图表展示和数值描述等。常见的描述性统计方法有频数分布、集中趋势和离散程度等。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推断性统计是通过样本数据对总体进行推断的方法，包括参数估计和假设检验等。参数估计是通过样本数据对总体参数进行估计，而假设检验则是通过样本数据对总体假设进行检验。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实验设计是研究和处理多因素问题的一种科学方法，它通过合理地安排实验因素和水平，以及有效地控制实验误差，来提高实验的效率和准确性。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统计方法的分类与内容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统计学起源于17世纪中叶，当时主要用于对国家人口、土地、财政等进行数量描述和分析。随着概率论的发展，统计学逐渐与概率论相结合，形成了现代统计学的基础。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统计学的起源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世纪末至19世纪初，统计学开始应用于社会科学领域，如人口统计、经济统计等。20世纪以来，随着计算机技术的发展和大数据时代的到来，统计学在各个领域的应用越来越广泛，同时也面临着更多的挑战和机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统计学的发展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统计方法的历史与发展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描述性统计方法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5005" b="500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确定数据的来源，包括一手数据和二手数据。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识别数据的类型，如定量数据和定性数据。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对数据进行清洗、筛选和分类，以便后续分析。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中心趋势度量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计算平均数、中位数和众数，以描述数据的中心趋势。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分布形态度量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通过偏态和峰态系数，描述数据分布的形态。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离散程度度量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计算方差、标准差和四分位距，以描述数据的离散程度。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数据特征的描述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根据数据类型和分析目的，选择合适的图表类型，如柱状图、折线图和散点图等。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158" b="121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图表元素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0167" b="20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图表解读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00" r="3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添加标题、坐标轴标签和图例等图表元素，以提高图表的可读性。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结合图表和数据特征描述，对数据进行深入解读和分析。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数据的图表展示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推论性统计方法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抽样分布与参数估计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抽样分布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从总体中随机抽取样本，由样本统计量所形成的分布。常见的抽样分布有t分布、F分布和卡方分布。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点估计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通过构造一个合适的统计量，用其观察值作为未知参数的近似值。常见的点估计方法有矩估计法和最大似然估计法。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利用样本数据对总体参数进行估计的过程。参数估计的方法包括点估计和区间估计。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区间估计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在点估计的基础上，给出总体参数的一个区间范围，该区间以一定的概率包含总体真值。区间估计需要确定置信水平和置信区间。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根据样本数据对总体分布或总体参数作出某种假设，然后利用样本信息判断假设是否成立的过程。假设检验包括原假设和备择假设的设立、检验统计量的选择、显著性水平的确定以及决策规则的制定。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显著性水平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用于衡量假设检验中犯第一类错误的概率。通常取0.05或0.01等小概率值作为显著性水平，表示在原假设为真时，拒绝原假设的最大允许概率。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P值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当原假设为真时，所得到的样本观察结果或更极端结果出现的概率。P值越小，表明拒绝原假设的证据越强。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假设检验与显著性水平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https://d.book118.com/097150125012006041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2024-09-13T17:47:11.956</cp:lastPrinted>
  <dcterms:created xsi:type="dcterms:W3CDTF">2024-09-13T09:47:11Z</dcterms:created>
  <dcterms:modified xsi:type="dcterms:W3CDTF">2024-09-13T09:47:13Z</dcterms:modified>
</cp:coreProperties>
</file>