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14DEB-AF29-4FF4-AF4D-A48C6BCD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9EF5-4F69-43E0-93D8-5F51D10A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8D459-851E-4D94-8415-A9D3A2D71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67515-6EFE-4DF5-A783-81DBACBC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F9606-2A7F-460B-B7D8-0DDFBE7D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2C028-2092-4686-AE4C-5040F08E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74DA74-5927-45C7-9372-9BB5BD12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5855E-D87B-4532-AA2F-1A4FEC576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792B9-02BD-4C94-8BB8-FCF2001C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751FF-4165-42F9-8F19-95FFAF9D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6E24A-43A1-461D-B638-746F7DC0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50156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基础知识培训\n## 1.风险管理基本概念及重要性\n### 1.1风险管理的定义与目标\n### 1.2风险管理的关键环节\n### 1.3风险管理在企业中的应用\n## 2.风险识别与评估方法\n### 2.1风险识别的基本原则与方法\n### 2.2风险评估的常用方法\n### 2.3风险矩阵在风险评估中的应用\n## 3.风险应对策略与措施\n### 3.1风险应对策略的选择\n### 3.2风险应对措施的实施\n### 3.3风险应对效果的评估\n## 4.风险监控与报告\n### 4.1风险监控的目的与方法\n### 4.2风险报告的编制与提交\n### 4.3风险监控与报告的持续改进\n## 5.企业风险管理实践案例\n### 5.1企业风险管理成功案例分析\n### 5.2企业风险管理失败案例分析\n### 5.3从案例中学习的经验与教训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风险管理基础知识培训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风险管理基本概念及重要性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：指事件发生的不确定性，可能导致负面影响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：指组织或个人对某种事物进行计划、组织、实施和控制的过程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：指通过对风险的识别、评估、应对和监控，降低风险发生的可能性和影响程度，实现组织目标的过程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降低风险发生的可能性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：通过预防和控制措施，减少风险事件发生的概率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降低风险的影响程度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：在风险事件发生时，采取措施减少对组织目标的负面影响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实现组织目标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：通过风险管理，确保组织目标的顺利实现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：通过对组织内外部环境的分析，发现可能对组织目标产生负面影响的风险事件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：通过各种渠道收集风险事件的相关信息，为风险评估提供依据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：对识别出的风险事件进行分析，评估其发生的可能性和影响程度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：根据风险评估结果，制定相应的风险应对策略和措施</a:t>
                </a:r>
                <a:endParaRPr/>
              </a:p>
            </p:txBody>
          </p:sp>
          <p:pic>
            <p:nvPicPr>
              <p:cNvPr id="17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风险应对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实施风险应对策略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：根据风险应对策略，采取相应的措施，降低风险发生的可能性和影响程度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：对风险应对策略的实施效果进行监控，确保风险管理的有效性</a:t>
                </a:r>
                <a:endParaRPr/>
              </a:p>
            </p:txBody>
          </p:sp>
          <p:pic>
            <p:nvPicPr>
              <p:cNvPr id="18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企业风险管理的重要性</a:t>
                </a:r>
                <a:endParaRPr/>
              </a:p>
            </p:txBody>
          </p:sp>
          <p:sp>
            <p:nvSpPr>
              <p:cNvPr id="1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保障企业资产安全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：通过对风险的有效管理，防止企业资产遭受损失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提高经营效益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：降低风险发生的可能性，提高企业的经营效益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：通过风险管理，提高企业的抗风险能力，增强市场竞争力</a:t>
                </a:r>
                <a:endParaRPr/>
              </a:p>
            </p:txBody>
          </p:sp>
        </p:grpSp>
        <p:grpSp>
          <p:nvGrpSpPr>
            <p:cNvPr id="19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企业风险管理的应用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制定风险管理政策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：明确企业的风险管理目标、原则和程序，为风险管理提供指导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：建立完善的风险管理组织、制度和流程，确保风险管理的有效性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开展风险管理培训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：通过对员工的风险管理培训，提高全员的风险意识和管理能力</a:t>
                </a:r>
                <a:endParaRPr/>
              </a:p>
            </p:txBody>
          </p:sp>
          <p:sp>
            <p:nvSpPr>
              <p:cNvPr id="19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风险管理在企业中的应用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风险识别与评估方法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风险识别的基本原则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：对组织内外部环境进行全面分析，不遗漏任何可能的风险事件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：从风险事件的发生原因、影响范围和可能后果等方面进行分析，确保风险识别的系统性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：随着环境的变化，持续关注可能出现的新的风险事件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风险识别的方法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：组织相关人员就特定主题进行讨论，共同识别风险事件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德尔菲法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：通过专家对风险事件进行评估和预测，收集专家意见，识别风险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SWOT分析法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：分析组织的优势、劣势、机会和威胁，识别可能的风险事件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风险评估的常用方法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定性和定量评估法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：通过对风险事件的发生可能性和影响程度进行定性或定量分析，评估风险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：通过构建风险矩阵，对风险事件的发生可能性和影响程度进行评估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蒙特卡罗模拟法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：通过模拟实验，估算风险事件发生的可能性和影响程度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风险评估的结果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：根据风险评估结果，对风险事件进行评级，以确定应对策略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：根据风险评估结果，制定相应的风险应对策略和措施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风险矩阵的定义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：一种用于评估风险事件发生可能性和影响程度的二维表格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：风险事件发生的可能性，通常用百分比表示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：风险事件对组织目标的影响程度，通常用数值表示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风险矩阵的应用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：根据风险识别的结果，构建风险矩阵，填写风险概率和影响程度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：通过风险矩阵，对风险事件的发生可能性和影响程度进行评估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：根据风险评估结果，制定相应的风险应对策略和措施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风险矩阵在风险评估中的应用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风险应对策略与措施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风险应对策略的类型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：采取措施消除或降低风险事件发生的可能性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：采取措施降低风险事件的影响程度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：将风险事件的后果转嫁给其他方，如保险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风险接受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：承认风险事件的可能性，但认为其影响程度可以接受，不采取额外措施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风险应对策略的选择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：对风险事件的发生可能性和影响程度进行分析，确定应对策略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评估应对策略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：对可选的应对策略进行评估，选择最合适的策略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制定应对计划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：根据选择的应对策略，制定具体的应对计划和措施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风险应对策略的选择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https://d.book118.com/097150156033006045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风险管理基础知识培训</vt:lpstr>
      <vt:lpstr>风险管理基本概念及重要性</vt:lpstr>
      <vt:lpstr>PowerPoint Presentation</vt:lpstr>
      <vt:lpstr>PowerPoint Presentation</vt:lpstr>
      <vt:lpstr>PowerPoint Presentation</vt:lpstr>
      <vt:lpstr>风险识别与评估方法</vt:lpstr>
      <vt:lpstr>PowerPoint Presentation</vt:lpstr>
      <vt:lpstr>PowerPoint Presentation</vt:lpstr>
      <vt:lpstr>PowerPoint Presentation</vt:lpstr>
      <vt:lpstr>风险应对策略与措施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2024-09-19T21:40:38.183</cp:lastPrinted>
  <dcterms:created xsi:type="dcterms:W3CDTF">2024-09-19T13:40:38Z</dcterms:created>
  <dcterms:modified xsi:type="dcterms:W3CDTF">2024-09-19T13:40:40Z</dcterms:modified>
</cp:coreProperties>
</file>