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4D280-65E2-4ACD-B4B0-3D9C678EE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C1571-92CE-4EEE-A80C-EA8247A2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E70A6-47EC-433E-92A6-F187E07D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A9638-AF40-4BA2-BA11-B305BB5F7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325A8F-76E1-441B-83C6-7FFE49EF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5A7C2-E16C-4F47-96A7-30668BE92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56490-838B-4A3B-A42A-0516E5AB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681FA-368B-4D3D-AD00-E52146E8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8782B-DA61-479D-A4EA-D5293399A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4145E-4FE6-4622-9850-642DA09F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1F876-6B41-4775-B8EE-4A1A3ED8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51034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新能源汽车行业的市场推广与品牌迅速扩大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品牌形象塑造与提升路径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随着全球对环保和可持续发展的日益重视，新能源汽车市场规模迅速扩大。根据统计，2022年全球新能源汽车销量超过1000万辆，同比增长约60%。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受益于技术进步、政策扶持和消费者认知提高，新能源汽车市场增长速度远超传统汽车市场。预计未来几年，新能源汽车市场将保持高速增长态势。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消费者对新能源汽车的需求呈现出多样化、个性化的特点。他们不仅关注车辆的性能、续航里程、充电便捷性等基础需求，还对智能驾驶、车联网等高科技配置有较高期望。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随着消费者对环保、节能理念的认同加深，以及新能源汽车技术的不断成熟，消费者对新能源汽车的接受度将不断提高。同时，共享出行、智能网联等新型消费模式也将推动新能源汽车市场的进一步发展。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各国政府纷纷出台政策法规，推动新能源汽车产业的发展。如购车补贴、购置税减免、充电基础设施建设等政策措施，为新能源汽车市场提供了有力支持。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出台为新能源汽车市场带来了巨大的机遇。一方面，政策扶持降低了消费者的购车成本，提高了新能源汽车的市场竞争力；另一方面，政策引导推动了产业链上下游企业的协同创新，加速了新能源汽车技术的研发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政策法规对市场影响及机遇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目前，新能源汽车市场呈现出多元化竞争的格局。传统汽车企业凭借技术积累和品牌优势，在新能源汽车市场占据主导地位；同时，新兴造车势力凭借创新思维和灵活机制，不断挑战传统企业的市场地位。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政策扶持的不断加强，新能源汽车市场的发展前景广阔。未来，新能源汽车将在智能化、网联化、电动化等方面取得重大突破，为消费者提供更加便捷、安全、环保的出行体验。同时，新能源汽车产业链上下游企业也将迎来更多的发展机遇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发展前景展望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竞争格局与发展前景展望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强调环保理念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突出新能源汽车的零排放、低噪音、低能耗等环保优势，塑造品牌绿色形象。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科技创新引领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强调企业在电池技术、智能驾驶等方面的创新实力，提升品牌科技含量。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优质驾乘体验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突出新能源汽车在动力性能、舒适性、安全性等方面的优势，提升品牌口碑。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品牌核心价值提炼与塑造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关注时尚、科技、环保等元素，追求个性化、智能化的驾乘体验。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注重品质、舒适度和品牌形象，追求高端、豪华的驾乘感受。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政府及企业客户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关注节能减排、环保政策等，需求大批量采购及定制化服务。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目标受众群体划分及需求洞察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投放高质量的电视广告，展示品牌形象和产品实力，提升品牌知名度和美誉度。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举办新能源汽车试驾、环保公益活动、科技展览等线下活动，增强消费者互动和体验。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运用微博、微信、抖音等社交媒体平台，发布有趣、有料的短视频和图文内容，吸引年轻消费者关注。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传播渠道选择及内容创意呈现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与电池供应商、充电设施运营商等产业链上下游企业建立紧密合作关系，共同推动新能源汽车产业发展。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与时尚、科技、环保等领域的知名品牌进行跨界合作，共同打造具有影响力的联合推广活动。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积极响应政府节能减排政策，争取政府支持和补贴，推动新能源汽车在公共交通、出租车等领域的广泛应用。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合作伙伴资源整合共赢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通过高品质的产品和服务，塑造绿色、智能、高端的品牌形象。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针对不同消费者群体，规划出轿车、SUV、MPV等多样化的产品线，以满足不同需求。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重点研发具有自主知识产权的核心技术，如电池、电机、电控等，形成技术壁垒。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产品线规划及差异化竞争优势打造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深入了解消费者需求和竞争对手情况，为价格策略制定提供依据。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根据产品成本、市场需求和竞争状况，制定有竞争力的价格策略。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建立敏锐的市场反馈机制，根据市场变化及时调整价格策略。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价格策略制定及调整机制设计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打造线上线下一体化的销售渠道，提供便捷的购车体验。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精选优质经销商，建立完善的销售和服务网络。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经销商网络优化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引入先进的信息化管理系统，提高销售和服务效率。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销售渠道拓展和运营管理优化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https://d.book118.com/097151034122006041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2024-09-14T12:29:06.888</cp:lastPrinted>
  <dcterms:created xsi:type="dcterms:W3CDTF">2024-09-14T04:29:06Z</dcterms:created>
  <dcterms:modified xsi:type="dcterms:W3CDTF">2024-09-14T04:29:08Z</dcterms:modified>
</cp:coreProperties>
</file>