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838B5-5FD6-43D4-B041-4CDF6C74F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75B82-9AB0-477E-8106-6053CBB7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E3A58-6156-45B5-AAA0-30B06DB2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57F03-ED1D-47F7-91A7-A0FF411A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305FBA-48BF-4442-A6D9-EE1CCEEB0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7F3CD0-6534-4942-B5CD-BA0B8D3C2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740EB-C2E2-4C7E-99DF-D8CB2BB77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88038-8EAD-4370-B8C0-821B52164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A890F-CF4D-4B6D-AF67-9E59D2208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7504D-E810-4530-8BED-835CECC6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16BD0-069D-485D-AB5F-AD36359D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52200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现金使用场景案例分析报告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现金使用场景概述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本报告旨在分析现金在现代社会中的使用场景，探究其重要性及发展趋势。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随着科技的发展，电子支付方式逐渐成为主流，但现金仍然在许多场合扮演着重要角色。了解现金的使用场景有助于更好地理解其价值与意义。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本报告将全面分析现金在零售购物、小额交易、大额支付、以及发展中国家等不同场景中的应用。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由于现金使用涉及个人隐私和安全问题，本报告将不涉及现金在非法交易等不法活动中的应用。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现金使用场景概述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在超市、商场、便利店等地方购物时，现金是最直接、最方便的支付方式。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在餐厅、小吃摊等场所就餐时，现金支付可以即时获得消费凭证，方便核对账目。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乘坐公交、地铁、出租车等交通工具时，现金是最常见的支付方式之一。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日常消费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在股市中，投资者可以使用现金购买股票，实现资产增值。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股票交易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购买基金时，投资者可以使用现金直接购买基金份额，参与基金运作。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购买实物黄金时，现金是最直接的支付方式。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活期存款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将现金存入银行活期账户，可以随时支取，方便日常使用。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定期存款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将现金存入银行定期账户，可以获得较高的利息收益。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零存整取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将现金按月存入银行零存整取账户，可以养成储蓄习惯。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储蓄存款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其他紧急支出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如突发的法律纠纷、意外损失等，现金可以用于支付紧急费用或补偿损失。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遇到突发疾病或意外事故时，现金可以用于支付紧急医疗费用。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灾害救助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遇到自然灾害或其他紧急情况时，现金可以用于购买紧急物资或寻求救助。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https://d.book118.com/097152200031006041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2024-09-13T21:25:20.028</cp:lastPrinted>
  <dcterms:created xsi:type="dcterms:W3CDTF">2024-09-13T13:25:20Z</dcterms:created>
  <dcterms:modified xsi:type="dcterms:W3CDTF">2024-09-13T13:25:22Z</dcterms:modified>
</cp:coreProperties>
</file>