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B745CB-5D1F-4C59-BF94-D1DA63B40D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C8E209-D0D9-4E19-A6F2-3B3941041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C8464E-0C79-46E8-8A9D-1CF6F4EA2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C6FB27-2785-4C96-B33B-7B98A0D2E6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4ED61D-3836-41EB-B013-1F7EE396A5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F2497A-852F-4EB6-80B8-B9B4D7245B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A0BFF9-4BC0-4BBE-9B55-19C88F0105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75D887-C600-423F-B352-95E58AE50B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C4CDA-F6A6-4452-86AE-73D70B1B14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B87DEF-E4B2-46F0-997A-EE3A8BB57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85616-F7E1-4F7B-96DC-61574CD66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16005016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《核医学骨骼系统》PPT课件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核医学骨骼系统概述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核医学骨骼系统的基本原理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核医学骨骼系统的临床应用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核医学骨骼系统的研究展望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核医学骨骼系统的案例分析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核医学骨骼系统概述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核医学骨骼系统是指利用核技术来研究骨骼系统的结构和功能，以及骨骼系统与全身其他系统的相互关系。</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它涉及到放射性核素示踪技术、正电子发射断层成像（PET）、单光子发射计算机断层成像（SPECT）等多种技术手段。</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核医学骨骼系统研究的主要目标是了解骨骼系统的生理和病理过程，为临床诊断和治疗提供依据。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核医学骨骼系统的定义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骨肿瘤的诊断与分期</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通过核医学骨骼系统，可以检测骨肿瘤的存在、位置、大小以及骨转移情况，有助于肿瘤的诊断和分期。</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骨关节疾病的诊断与治疗</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核医学骨骼系统可用于评估骨关节炎、风湿性关节炎等骨关节疾病患者的关节病变程度，为临床治疗提供依据。</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骨质疏松症的诊断与治疗</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核医学骨骼系统可用于评估骨质疏松症患者的骨密度和骨代谢状况，为临床治疗提供依据。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核医学骨骼系统的应用领域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核医学骨骼系统的研究进展</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随着核技术的不断发展，新型示踪剂的研发和应用为核医学骨骼系统提供了更多的可能性，有助于更准确地评估骨骼系统的生理和病理状态。</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影像技术的改进与创新</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随着影像技术的不断进步，核医学骨骼系统的影像质量得到了显著提升，有助于更准确地诊断疾病和评估治疗效果。</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个体化治疗策略的探索与实践</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核医学骨骼系统研究正致力于探索个体化治疗策略，以期根据患者的具体情况制定最合适的治疗方案，提高治疗效果并降低副作用。</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新型示踪剂的开发与应用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核医学骨骼系统的基本原理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0208" r="1020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32750" r="32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10000" b="100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核医学是利用放射性核素标记的药物进行疾病诊断和治疗的医学分支。</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核医学通过放射性核素标记的药物在体内的分布和代谢，来反映人体生理、病理过程。</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核医学具有无创、无痛、无辐射等优点，在临床医学中具有广泛的应用价值。</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核医学的基本原理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骨骼系统的生理功能</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骨骼系统是人体的重要支撑结构，具有保护内脏器官、维持身体姿势等功能。</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骨骼系统还参与造血、储存矿物质等功能，对维持人体内环境稳定具有重要作用。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核医学骨骼系统成像主要利用放射性核素如99mTc、18F等标记的骨显像剂，在骨骼中的沉积和代谢来反映骨骼的生理和病理状态。</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通过γ相机或PET等设备进行图像采集，可以获得骨骼的平面或断层图像，有助于对骨骼疾病进行早期诊断、病情评估和治疗效果监测。</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核医学骨骼系统的成像原理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核医学骨骼系统的临床应用</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https://d.book118.com/097160050165006031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2024-09-04T11:25:01.041</cp:lastPrinted>
  <dcterms:created xsi:type="dcterms:W3CDTF">2024-09-04T03:25:01Z</dcterms:created>
  <dcterms:modified xsi:type="dcterms:W3CDTF">2024-09-04T03:25:03Z</dcterms:modified>
</cp:coreProperties>
</file>