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835B-3317-4733-A501-831846681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3902-6ED6-491A-BF41-1A4365FF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01117-B6DE-4BEC-930F-6EF8C62B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56671-A7E1-4B95-A525-330DCB5D8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3E817-E066-4F17-9AE0-CA0B5D8C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53E6B-2264-49DE-AB1E-194605E5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325F4-F6AF-41A1-A243-62973016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F3636-8EB0-4434-A947-BEC60BDD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36EF0-D782-4799-80EE-C2D5075E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604F-334F-44B6-AE0C-A425C16F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B6102-041D-4C8C-8935-E52E2C29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212102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肺炎预防与防治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肺炎的预防与控制措施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肺炎可以发生在任何年龄段，但儿童、老年人、身体虚弱的人更容易患病。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肺炎的严重程度可以从轻微到严重，轻微的肺炎可以通过药物治疗治愈，严重的肺炎可能危及生命。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肺炎是指肺组织发生的炎症性疾病，通常由感染、化学刺激、过敏反应等引起。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肺炎可以分为细菌性肺炎、病毒性肺炎、支原体肺炎等。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49" r="99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肺炎可以分为轻症肺炎和重症肺炎。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肺炎可以分为急性肺炎和慢性肺炎。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肺炎还可能引起其他症状，如头痛、恶心、呕吐等。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胸痛是肺炎的常见症状之一，表现为胸部疼痛或不适感。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呼吸困难是肺炎的常见症状之一，表现为呼吸急促、气喘等。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咳嗽是肺炎最常见的症状之一，通常为干咳或咳痰。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发热是肺炎的常见症状之一，体温可能升高至38℃以上。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这些部位是细菌和病毒进入身体的主要途径。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多吃新鲜蔬菜、水果、全谷类食品，确保获得足够的维生素、矿物质和抗氧化物。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每周至少进行150分钟中等强度的有氧运动，如快走、游泳、骑自行车等。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每晚保证7-9小时的高质量睡眠，有助于恢复身体机能和提高免疫力。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避免接触病原体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避免前往人群密集的场所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如商场、电影院等，减少接触病原体的机会。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在公共场所佩戴口罩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特别是在疫情高发期或人群密集的地区，佩戴口罩可以有效减少病原体传播。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避免接触呼吸道感染患者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如有疑虑，应与患者保持至少1米的安全距离，并尽量减少接触时间。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92" r="1299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根据医生建议接种肺炎疫苗：疫苗是预防肺炎的有效手段，特别是对于儿童、老年人、身体虚弱的人来说尤为重要。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4278" r="1427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https://d.book118.com/097162121023006042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2024-09-15T07:22:51.175</cp:lastPrinted>
  <dcterms:created xsi:type="dcterms:W3CDTF">2024-09-14T23:22:51Z</dcterms:created>
  <dcterms:modified xsi:type="dcterms:W3CDTF">2024-09-14T23:22:53Z</dcterms:modified>
</cp:coreProperties>
</file>