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B7B98-6315-4861-AF69-FCC48452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EBD0B-C855-4005-945D-DE20261C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B53C2-F3C6-4F35-996B-A8C63B05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B95B-72B2-4B55-9943-6198CDD3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48ED8-7D3D-4EAB-947A-240314F36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74242-B428-4DB8-A42E-C2E9A252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F2FBC-9365-4213-B98F-92D234F6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9071D-B794-40D2-A0F2-EC21C8B8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1D96F-28FE-40DA-AB9A-AC47D7A9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E4334-1858-45F9-B847-4408DFF12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8FA43-6817-4D96-8E9A-C945F569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3021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内部审计部门KPI设计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内部审计部门职能与目标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内部审计部门KPI指标体系构建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KPI权重设置及考核周期确定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KPI实施与监控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13" b="1961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提高内部审计效率和质量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通过设定明确的KPI，可以量化评估内部审计部门的工作成果，进而提高其工作效率和质量。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促进企业风险管理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KPI可以帮助企业更好地识别和管理风险，确保内部审计部门在风险防控方面发挥积极作用。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推动内部审计部门发展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合理的KPI设计可以激励内部审计部门不断提升自身能力，实现持续发展。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Indicators，KPI）是衡量组织或个人绩效表现的一种量化指标，它反映了组织或个人在特定领域内的关键成果和业绩。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设定明确的KPI有助于内部审计部门聚焦核心目标，优化资源配置，提高工作效率。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通过对KPI的持续跟踪和分析，可以发现内部审计部门存在的问题和不足，为改进工作提供有力支持。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KPI可以将内部审计部门的工作成果转化为可衡量的数据，为管理层提供客观、全面的评估依据。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内部审计部门职能与目标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555" r="455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监督职能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通过对企业各项经济活动的监督，确保企业遵守法律法规和内部规章制度，保障企业资产安全。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评价职能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对企业内部控制制度的健全性、有效性进行评价，提出改进意见和建议。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咨询职能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为企业提供内部控制、风险管理等方面的咨询服务，帮助企业提升管理水平。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内部审计部门职能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提高企业内部控制水平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通过审计和监督，发现企业内部控制的薄弱环节，提出改进措施，提高企业内部控制水平。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通过对企业各项经济活动的审计和监督，及时发现潜在风险，提出预警和应对措施，降低企业风险。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促进企业合规经营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确保企业遵守国家法律法规和内部规章制度，避免因违规经营而带来的损失和风险。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通过改进和优化企业内部控制和风险管理，提高企业运营效率和管理水平，从而提升企业价值。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内部审计部门目标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具体性（Specifi…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指标应具体明确，避免笼统和模糊。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可衡量性（Measur…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指标应可量化或具有明确的评价标准。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可达成性（Achiev…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指标应在内部审计部门能力范围内，避免过高或过低。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相关性（Relevan…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指标应与内部审计部门战略目标和工作重点紧密相关。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时限性（Time-bo…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指标应明确完成时间，以督促内部审计部门按计划推进工作。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关注内部审计部门对内部客户（如其他部门、管理层）的服务质量和满意度。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关注内部审计部门的工作流程、审计方法和工具的优化与创新。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关注内部审计部门的成本控制、审计效益等财务指标。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关注内部审计部门员工的培训、技能提升和职业发展。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确定关键成功因素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分析内部审计部门成功的关键因素，如审计质量、风险控制、沟通协作等。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制定关键绩效指标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针对每个关键成功因素，制定具体的、可衡量的绩效指标。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分配权重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根据每个关键成功因素的重要程度，为其分配相应的权重，以体现其在整体绩效评价中的相对重要性。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为每个关键绩效指标设定具体的目标值，作为内部审计部门努力的方向和评价标准。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内部审计部门KPI指标体系构建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衡量内部审计部门在审计过程中的成本效益，包括人力、时间、物资等资源的投入与产出比。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审计成本控制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审计收益评估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评估内部审计部门通过审计活动为公司带来的直接或间接经济效益，如风险规避、损失减少等。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反映内部审计部门预算的实际执行与计划之间的差异，以及预算使用的合理性和有效性。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财务类指标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https://d.book118.com/097163021121006043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2024-09-17T13:24:23.355</cp:lastPrinted>
  <dcterms:created xsi:type="dcterms:W3CDTF">2024-09-17T05:24:23Z</dcterms:created>
  <dcterms:modified xsi:type="dcterms:W3CDTF">2024-09-17T05:24:25Z</dcterms:modified>
</cp:coreProperties>
</file>