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7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9A1C7-22AD-4287-9050-8BFD1A18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E6CED-E24F-482D-9EA9-01D04D222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7DCD0-D75B-485A-9D34-EF1F2BFF8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31DB1-98F5-48E6-A909-39C686AD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10ADD-329F-4AA1-A8FA-EADF159C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59986D-BC4B-43AA-8CAF-40D7A974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599E7-E3FA-497B-A12B-0668809DC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247C5-D909-4EAF-BC07-AF7F429CE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39760-3516-4798-AB0E-E0D558A48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0BF86-8934-40FE-900B-9889F97B9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A623E-781B-4F78-9ECE-17B4124E8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967" r:id="rId2"/>
    <p:sldLayoutId id="2147487968" r:id="rId3"/>
    <p:sldLayoutId id="2147487969" r:id="rId4"/>
    <p:sldLayoutId id="2147487970" r:id="rId5"/>
    <p:sldLayoutId id="2147487971" r:id="rId6"/>
    <p:sldLayoutId id="2147487972" r:id="rId7"/>
    <p:sldLayoutId id="2147487973" r:id="rId8"/>
    <p:sldLayoutId id="2147487974" r:id="rId9"/>
    <p:sldLayoutId id="2147487975" r:id="rId10"/>
    <p:sldLayoutId id="214748797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313615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未来三年财务预测PPT大纲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引言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财务状况概述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财务预测模型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未来三年财务预测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财务预测分析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https://d.book118.com/097163136155006050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未来三年财务预测PPT大纲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2024-09-23T15:46:31.774</cp:lastPrinted>
  <dcterms:created xsi:type="dcterms:W3CDTF">2024-09-23T07:46:31Z</dcterms:created>
  <dcterms:modified xsi:type="dcterms:W3CDTF">2024-09-23T07:46:33Z</dcterms:modified>
</cp:coreProperties>
</file>