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4E70E-ED3F-4106-B7C2-89A9E0F1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EF4FC-B2BC-47CE-867E-E2EB5836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ED12D-13B8-48CF-9801-A6D856AE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C2DAB-A33A-4068-A907-79814196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B3AF6-42E1-44F7-BE8A-ED371AA02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97918C-6332-48AC-9BF9-57EB1763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9B6B3-9372-4470-8A21-1A031F33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7B3C0-CEC4-4667-92F8-898628D4B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12548-8AD6-4CF2-83F0-44C7B8512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88F95-543A-4A08-A94B-4453836BA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77DC5-8EC9-41B2-B477-46D4CD29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400105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1095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icu轮转护士汇报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18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2023-2-03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轮转期间工作与学习情况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重症监护室（ICU）实践经验分享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轮转期间遇到的问题及解决方案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对未来工作的展望和计划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83" r="293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为提高护士的专业技能和适应能力，医院安排护士进行ICU轮转。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通过ICU轮转，使护士全面掌握重症监护室的护理知识和实践技能，提高护理质量。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轮转背景与目的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本次轮转时间为3个月，自2023年3月1日至2023年5月31日。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轮转地点为本院ICU病房。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轮转时间与地点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参与ICU病房的日常护理工作，包括病情观察、护理措施执行、抢救配合等。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ICU病房的规章制度和护理操作流程，认真执行医嘱，确保患者安全；积极参与病房内的业务学习和培训活动，不断提高自己的专业知识和技能水平；与病房内其他医护人员保持良好的沟通和协作关系，共同完成患者的治疗和护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轮转任务与要求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轮转期间工作与学习情况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负责危重病人的日常护理，包括生命体征监测、病情观察、给药、输液、吸痰、翻身等工作。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参与危重病人的抢救工作，熟练掌握各种抢救设备的使用和配合。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抢救配合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准确、及时记录病人的病情变化和护理措施，为医生提供有效的参考信息。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与医生、病人家属及其他医护人员保持良好的沟通，共同为病人提供优质的医疗服务。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通过实践和学习，熟练掌握了各种护理操作技能，如静脉穿刺、动脉采血、心肺复苏等。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熟练掌握各种护理操作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提高病情观察能力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提升应急处理能力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通过对病人的密切观察，能够及时发现病情变化和潜在风险，为医生提供准确的病情信息。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在抢救和日常护理工作中，与医生和其他护士紧密合作，提高了团队协作能力。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在紧急情况下能够迅速作出判断和处理，提高了应急处理能力。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护理工作技能提升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通过学习和实践，掌握了ICU常见疾病的病因、临床表现、治疗原则和护理措施。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掌握ICU常见疾病知识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熟悉了ICU常用药物的作用机制、使用方法、不良反应及注意事项。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熟悉相关药物知识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通过阅读文献和参加学术会议，了解了ICU领域的最新研究进展和前沿技术。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了解最新研究进展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通过参与病例讨论和查房，提高了临床思维能力和解决问题的能力。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提高临床思维能力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医学知识学习成果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重症监护室（ICU）实践经验分享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https://d.book118.com/097164001052006030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2024-09-01T22:25:11.577</cp:lastPrinted>
  <dcterms:created xsi:type="dcterms:W3CDTF">2024-09-01T14:25:11Z</dcterms:created>
  <dcterms:modified xsi:type="dcterms:W3CDTF">2024-09-01T14:25:13Z</dcterms:modified>
</cp:coreProperties>
</file>