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899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DC015-0D95-4748-9DD5-C6A906CF4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AB3E7-6D75-45BC-87A9-2A9DDD0E3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7DEA7-6005-4E3C-9654-494017E37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7F795-3F7C-43DB-99B3-0CAC0AF67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3C18BE-C895-4465-BBB7-48877A273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1E2433-84E3-42EE-8D16-5A9D7C0F5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A6E7BC-45CA-40A8-A801-E16A74A9A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FC46A-5E64-406D-B709-059E7ADA3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39308-224C-4894-8976-2DBFA6EFF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478D4-C4D9-4EE2-99E4-48D618B84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99128-17FF-49E5-9C1F-77369075F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889" r:id="rId2"/>
    <p:sldLayoutId id="2147498890" r:id="rId3"/>
    <p:sldLayoutId id="2147498891" r:id="rId4"/>
    <p:sldLayoutId id="2147498892" r:id="rId5"/>
    <p:sldLayoutId id="2147498893" r:id="rId6"/>
    <p:sldLayoutId id="2147498894" r:id="rId7"/>
    <p:sldLayoutId id="2147498895" r:id="rId8"/>
    <p:sldLayoutId id="2147498896" r:id="rId9"/>
    <p:sldLayoutId id="2147498897" r:id="rId10"/>
    <p:sldLayoutId id="214749889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6400610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小班美术有趣的影子教案反思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教学目标达成情况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教学效果评估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未来教学计划与展望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教学内容与过程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教学亮点与不足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https://d.book118.com/097164006100006031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小班美术有趣的影子教案反思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2024-09-03T17:45:49.094</cp:lastPrinted>
  <dcterms:created xsi:type="dcterms:W3CDTF">2024-09-03T09:45:49Z</dcterms:created>
  <dcterms:modified xsi:type="dcterms:W3CDTF">2024-09-03T09:45:50Z</dcterms:modified>
</cp:coreProperties>
</file>