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E758C-700A-4837-A4AD-B3CC7DC6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AA322-5367-49E5-A4F1-FD94F3142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EE242-02D6-45B9-AB4B-53AF06DAB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ACDA0-211F-4A82-ABEF-0BA7311B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A29C8-5B31-47B5-91EF-75974278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1F94E-84B0-432B-BA4A-CCA368C25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7365D-468B-4C94-84D5-6811DF4E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12CB9-9FE7-4B36-81D5-CE945BBDC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02591-D154-4C42-A825-821191CCC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896D2-4AD4-4925-B8D0-843CD8962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E79EB-88AD-467A-BBB4-FB8C27BF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402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基于数据挖掘的大客户营销管理策略研究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数据挖掘在大客户营销管理中的应用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基于数据挖掘的大客户营销管理策略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基于数据挖掘的大客户营销管理实践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随着互联网和物联网技术的快速发展，企业面临着海量数据的挑战和机遇。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大客户是企业的重要利润来源，对大客户的有效管理是企业持续发展的关键。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大客户营销的重要性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数据挖掘技术可以帮助企业从海量数据中提取有价值的信息，为大客户营销管理提供决策支持。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数据挖掘在大客户营销管理中的应用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本研究旨在探讨基于数据挖掘的大客户营销管理策略，提高企业的大客户营销效果。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如何运用数据挖掘技术识别大客户？如何构建基于数据挖掘的大客户营销管理模型？该模型在实际应用中效果如何？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研究方法和框架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本研究采用文献研究、实证研究和案例研究相结合的方法，综合运用定性和定量分析方法。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本研究首先梳理相关理论和文献，构建基于数据挖掘的大客户营销管理模型，然后通过实证研究验证模型的有效性和可行性，最后通过案例研究探讨模型在实际应用中的效果和改进方向。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研究框架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大客户营销管理概述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大客户通常指的是对企业的产品或服务需求量大、购买力强、影响力广的客户群体。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大客户往往具有以下特征，包括购买量大、购买频率高、对价格不敏感、注重产品品质和服务质量、有较强的品牌忠诚度和较高的满意度等。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大客户的定义和特征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增强品牌影响力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大客户往往具有较高的社会地位和影响力，与他们建立长期稳定的合作关系，有助于提升企业的品牌影响力和知名度。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促进产品创新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大客户对产品或服务的需求往往更加专业和个性化，为了满足他们的需求，企业需要不断进行产品创新和服务升级。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提升企业业绩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大客户是企业的重要收入来源，通过有效的大客户营销，可以提升企业业绩和市场份额。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大客户营销面临着客户需求多样化、竞争激烈、市场变化快等挑战。同时，大客户对企业的产品和服务质量要求较高，需要企业不断提升自身实力和服务水平。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和人工智能等技术的发展，企业可以通过数据挖掘和分析，更加精准地了解大客户的需求和行为习惯，为个性化营销和服务提供有力支持。此外，与大客户建立长期稳定的合作关系，有助于企业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数据挖掘在大客户营销管理中的应用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23" r="28223"/>
          <a:stretch>
            <a:fillRect/>
          </a:stretch>
        </p:blipFill>
        <p:spPr>
          <a:xfrm>
            <a:off x="939482" y="1415327"/>
            <a:ext cx="4843294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数据挖掘是从大量数据中提取出有用信息和知识的过程，通过特定算法对数据进行处理和分析，发现数据之间的潜在关系和规律。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数据挖掘基于统计学、计算机、数据库等技术，在大量数据中寻找和发现数据的模式、趋势和关联，为决策提供有力支持。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数据挖掘的概念和原理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通过数据挖掘技术，对大客户群体进行细分，识别不同客户群体的特征和需求，为个性化营销提供基础。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利用数据挖掘分析客户购买历史和偏好，发现潜在的交叉销售机会，提高销售额和客户满意度。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通过数据挖掘监测客户行为变化，及时发现可能流失的客户，采取相应措施进行挽留。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客户流失预警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数据挖掘在大客户营销管理中的应用场景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提高营销效率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数据挖掘能够帮助企业更准确地识别目标客户群体和需求，提高营销活动的针对性和效率。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优化客户体验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通过数据挖掘分析客户反馈和行为数据，企业可以不断优化产品和服务，提升客户满意度和忠诚度。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数据挖掘有助于企业发现市场趋势和潜在机会，为战略制定和决策提供有力支持，从而增强企业竞争力。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数据挖掘在大客户营销管理中的价值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https://d.book118.com/097164022016006035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2024-09-09T09:22:58.787</cp:lastPrinted>
  <dcterms:created xsi:type="dcterms:W3CDTF">2024-09-09T01:22:58Z</dcterms:created>
  <dcterms:modified xsi:type="dcterms:W3CDTF">2024-09-09T01:23:01Z</dcterms:modified>
</cp:coreProperties>
</file>