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4A2D7-80C7-42A7-9884-A8F9DF705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5ED8A-0971-44C0-A357-AC6269F26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0472B-9AD7-4C87-B14C-C2D0E55C5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E2DEB3-96B6-457E-B454-C4C7819D2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AFCE9B-60F3-433B-A480-31E0D24F9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421116-BCF9-48D9-8194-A9BD08C4A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0DE062-9B65-40FD-A117-88F936422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05A445-518E-4869-A62F-FFE503D39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C95D2-35B6-4FEC-8550-67DAE7403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EF32B-8B9D-4C34-8B48-F951123CC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355F5E-D6DD-4C9F-90CC-9E9EBCCBD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641530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食品硕士职业生涯规划与管理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20XX-XX-XX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食品行业概述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食品硕士就业前景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食品硕士职业规划策略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食品硕士职业规划实践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食品硕士职业规划案例分析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食品行业概述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0" r="4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食品行业定义与分类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食品行业是指从事食品生产、加工、销售及相关的配套产业。它包括农副产品加工业、食品制造业、饮料制造业、烟草加工业、酒类制造业等。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食品行业可根据不同的分类标准进行划分，如按加工深度、按食品种类、按销售渠道等。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食品行业是国民经济的重要组成部分，对保障人民健康、促进社会稳定和经济发展具有重要意义。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食品行业的发展水平直接关系到人民的生活水平和质量，是民生保障的重要方面。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食品行业在产业链中处于基础地位，为其他产业提供原材料和市场需求，对相关产业的发展具有重要影响。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食品行业的重要性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当前，我国食品行业正处于快速发展阶段，市场需求持续增长，产业规模不断扩大。同时，随着人们生活水平的提高和消费观念的转变，对食品的质量和安全要求也越来越高。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未来，我国食品行业将朝着以下几个方向发展：一是品牌化、规模化、专业化；二是技术创新和产业升级；三是绿色环保和可持续发展；四是国际化拓展和合作。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食品行业的现状与发展趋势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食品硕士就业前景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80" b="7880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负责食品研发项目，从市场调研、产品开发到产品上市的全过程。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为食品企业提供技术支持，解决生产过程中的技术问题。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负责研发项目的策划、组织和实施，确保项目目标的实现。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研发工程师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技术支持工程师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研发项目经理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食品研发与技术岗位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负责建立和实施质量管理体系，确保产品质量符合相关标准。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负责食品安全管理，制定安全标准和措施，确保产品安全。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负责全面质量管理，组织协调各个部门的质量管理工作。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质量工程师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安全工程师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质量经理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食品质量与安全岗位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负责生产线的规划、组织和实施，提高生产效率。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生产工程师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负责供应链的规划、协调和管理，确保物料供应的稳定性和及时性。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供应链工程师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负责物流管理，包括运输、仓储和配送等，确保产品及时送达客户。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物流经理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食品生产与供应链岗位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负责销售渠道的开发和维护，提高产品销售量和市场占有率。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负责市场策划和推广，提高品牌知名度和影响力。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负责商务谈判和合作，拓展业务领域和市场空间。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销售经理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市场策划师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商务经理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食品销售与市场岗位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https://d.book118.com/097164153006006041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2024-09-13T17:20:55.356</cp:lastPrinted>
  <dcterms:created xsi:type="dcterms:W3CDTF">2024-09-13T09:20:55Z</dcterms:created>
  <dcterms:modified xsi:type="dcterms:W3CDTF">2024-09-13T09:20:57Z</dcterms:modified>
</cp:coreProperties>
</file>