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2AB8-D83C-4BF3-AD1E-6D943BD06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C793C-FFBC-4E56-91DB-9594475DE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C11FB-B40E-4AD8-9DBA-C05F07CE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6B0F1-68C7-455B-8B59-A2216DC7F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26ED4-7449-4372-A611-D90D6234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2FAD0-8C57-42DA-BB7C-64AB7A88A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1416E-775A-4200-8129-C1A22EE2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99E71-C675-42B1-804B-09B760CE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8FF0E-6BCC-47B5-8805-FC95F825B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AFCDA-1F17-4475-B114-E9D6F805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C0C2F-37FB-464D-99F7-B73131CA0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416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供应商价值绩效评估与激励机制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供应商价值绩效评估体系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绩效评估与激励机制的关联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案例分析：成功企业的供应商管理实践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供应商作为供应链的重要组成部分，其绩效直接影响整个供应链的效率和竞争力。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随着全球化的发展，企业与供应商之间的合作日益紧密，供应商绩效对企业的影响也越来越大。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为应对市场变化和客户需求，企业需要不断改进供应商绩效，提高供应链整体绩效。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供应链核心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持续改进需求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通过评估供应商绩效，确保供应商提供的产品或服务符合企业的质量和标准要求。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通过激励机制，鼓励供应商提高生产效率、降低成本、改进质量等。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通过评估与激励，促进企业与供应商之间的协同合作，实现供应链整体优化。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通过持续改进供应商绩效，提高企业应对市场变化的能力，增强企业竞争力。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保证供应商质量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提高供应商效率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促进供应链协同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评估与激励的目的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供应商价值绩效评估体系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包括准时交货率、交货周期、订单变更反应时间等，体现供应商的交货能力和灵活性。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包括产品合格率、退货率、质量事故次数等，反映供应商提供产品的质量水平。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包括客户投诉处理及时率、售后服务满意度等，衡量供应商在客户服务方面的表现。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包括价格竞争力、降价幅度等，考察供应商的价格水平和成本控制能力。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质量绩效指标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服务绩效指标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交货绩效指标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价格绩效指标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评估指标设计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收集来自采购部门、质量部门、生产部门等相关部门的数据，确保数据的全面性和准确性。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对收集到的数据进行清洗、整理和分析，提取有用的信息用于评估供应商的绩效。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利用图表、仪表盘等可视化工具呈现数据分析结果，便于理解和比较不同供应商的绩效表现。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编写包含评估目的、方法、结果和建议的绩效评估报告，供管理层参考和决策。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根据各项评估指标的得分情况，对供应商进行排名，便于直观比较供应商的绩效优劣。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绩效得分排名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组织采购部门、质量部门等相关部门与供应商进行面对面的绩效反馈会议，共同探讨改进方向和措施。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绩效反馈会议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供应商激励机制设计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通过激励机制，促进供应商提升产品质量、降低成本、提高交货准时率等，从而实现与供应商的双赢。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公平、公正、公开；风险共担，利益共享；长期合作，共同发展。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为供应商提供技术支持和培训，帮助其提升技术水平和生产能力。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信息激励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与供应商分享更多市场信息和业务需求，帮助其更好地满足市场需求。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商誉激励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对表现优秀的供应商进行公开表彰，提升其市场声誉和地位。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价格激励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通过价格调整，对供应商进行奖惩，鼓励其提升绩效。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订单激励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给予供应商更多的订单，提高其市场份额和盈利能力。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激励手段与方法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根据绩效评估结果，及时调整激励方案，确保其有效性和可持续性。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与供应商进行充分沟通和协商，确保其理解和接受激励方案。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制定详细的激励计划和方案，明确激励目标、手段、方法和时间表。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建立完善的绩效评估和监控机制，对供应商的表现进行定期评估和监督。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对激励方案进行定期评估和改进，以适应市场变化和业务发展需求。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激励方案实施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绩效评估与激励机制的关联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https://d.book118.com/097164162021006032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2024-09-04T18:18:22.769</cp:lastPrinted>
  <dcterms:created xsi:type="dcterms:W3CDTF">2024-09-04T10:18:22Z</dcterms:created>
  <dcterms:modified xsi:type="dcterms:W3CDTF">2024-09-04T10:18:25Z</dcterms:modified>
</cp:coreProperties>
</file>