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9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C8641-95E8-443A-ABDB-0D2FE41F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C4716-F3DB-4933-A0C8-BCE928DE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1927E-9029-4A73-8359-CA6D35B3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CD6C1-29CE-4EEF-BF60-B89AA33F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69FD8-0452-4B23-A8CC-C36820854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34E0E-26B8-487C-883E-E0512C0DD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BF756-ACBC-4879-A2FB-3A2DEF3C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D5C5E-FBA9-4E0A-8A40-69B6B5E33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4AF57-E0AC-4FB7-B15B-866450F5C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9DD25-3749-4732-90A8-90CF15C4E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A9683-DED4-4EC8-9A90-8302D3ADF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912" r:id="rId2"/>
    <p:sldLayoutId id="2147501913" r:id="rId3"/>
    <p:sldLayoutId id="2147501914" r:id="rId4"/>
    <p:sldLayoutId id="2147501915" r:id="rId5"/>
    <p:sldLayoutId id="2147501916" r:id="rId6"/>
    <p:sldLayoutId id="2147501917" r:id="rId7"/>
    <p:sldLayoutId id="2147501918" r:id="rId8"/>
    <p:sldLayoutId id="2147501919" r:id="rId9"/>
    <p:sldLayoutId id="2147501920" r:id="rId10"/>
    <p:sldLayoutId id="21475019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60102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变形记计划书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项目背景与目标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项目内容与实施方案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项目时间表与进度安排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项目预算与资金来源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项目风险评估与应对措施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介绍变形记计划书的背景</a:t>
            </a:r>
            <a:endParaRPr lang="zh-CN" altLang="en-US"/>
          </a:p>
        </p:txBody>
      </p:sp>
      <p:sp>
        <p:nvSpPr>
          <p:cNvPr id="10489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变形记计划书背景：基于社会问题，通过变形体验，促进个人成长和改变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变形记计划书目标：通过变形体验，让人们更加关注社会问题，促进社会进步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变形记计划书实施方式：通过变形体验、反思、分享等方式，让人们更加深入地了解社会问题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变形记计划书意义：通过变形体验，让人们更加珍惜生活，关注社会问题，促进个人成长和社会进步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阐述变形记计划书的目标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促进城乡教育公平：通过变形记计划，让城市和农村的学生能够互相交流，了解彼此的生活和学习环境，促进城乡教育的公平发展。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增强社会责任感：变形记计划让参与者深入了解农村地区的教育现状，增强他们的社会责任感，为改善农村教育做出贡献。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培养感恩之心：通过变形记计划，让城市学生更加珍惜自己的学习机会，感恩社会为他们提供的良好教育资源。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促进个人成长：变形记计划让参与者体验不同的生活和学习环境，锻炼他们的适应能力和团队协作能力，促进个人成长。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9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项目内容与实施方案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详细介绍变形记计划书的内容</a:t>
            </a:r>
            <a:endParaRPr lang="zh-CN" altLang="en-US"/>
          </a:p>
        </p:txBody>
      </p:sp>
      <p:sp>
        <p:nvSpPr>
          <p:cNvPr id="10491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变形记计划书的目标受众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变形记计划书的目的和意义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变形记计划书的具体实施方案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变形记计划书的预期成果和影响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制定具体的实施方案</a:t>
            </a:r>
            <a:endParaRPr lang="zh-CN" altLang="en-US"/>
          </a:p>
        </p:txBody>
      </p:sp>
      <p:sp>
        <p:nvSpPr>
          <p:cNvPr id="10492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明确参与人员和分工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确定变形记计划的目标和范围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制定详细的实施步骤和时间表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确定所需的资源和预算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28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项目时间表与进度安排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制定变形记计划书的时间表</a:t>
            </a:r>
            <a:endParaRPr lang="zh-CN" altLang="en-US"/>
          </a:p>
        </p:txBody>
      </p:sp>
      <p:sp>
        <p:nvSpPr>
          <p:cNvPr id="104935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确定人员分工和协作方式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定期检查和评估进度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及时调整计划以确保按时完成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确定项目目标和范围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收集相关数据和信息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制定详细的时间表和进度安排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明确各个阶段的进度安排</a:t>
            </a:r>
            <a:endParaRPr lang="zh-CN" altLang="en-US"/>
          </a:p>
        </p:txBody>
      </p:sp>
      <p:sp>
        <p:nvSpPr>
          <p:cNvPr id="1049422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后期总结阶段：整理变形经历、分享感悟、总结经验教训等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前期准备阶段：确定项目目标、制定计划书、招募参与者等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变形阶段：参与者前往目标地点、体验当地生活、完成变形任务等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宣传推广阶段：撰写宣传文案、制作宣传视频、进行线上线下宣传等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评估与反馈阶段：对项目效果进行评估、收集参与者和受众的反馈意见、对计划书进行改进等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https://d.book118.com/097166010201006025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变形记计划书</vt:lpstr>
      <vt:lpstr>目录</vt:lpstr>
      <vt:lpstr>添加章节标题</vt:lpstr>
      <vt:lpstr>项目背景与目标</vt:lpstr>
      <vt:lpstr>介绍变形记计划书的背景</vt:lpstr>
      <vt:lpstr>阐述变形记计划书的目标</vt:lpstr>
      <vt:lpstr>项目内容与实施方案</vt:lpstr>
      <vt:lpstr>详细介绍变形记计划书的内容</vt:lpstr>
      <vt:lpstr>制定具体的实施方案</vt:lpstr>
      <vt:lpstr>项目时间表与进度安排</vt:lpstr>
      <vt:lpstr>制定变形记计划书的时间表</vt:lpstr>
      <vt:lpstr>明确各个阶段的进度安排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2024-08-30T19:01:40.971</cp:lastPrinted>
  <dcterms:created xsi:type="dcterms:W3CDTF">2024-08-30T11:01:40Z</dcterms:created>
  <dcterms:modified xsi:type="dcterms:W3CDTF">2024-08-30T11:01:43Z</dcterms:modified>
</cp:coreProperties>
</file>