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969FE-E3E4-4FE0-8E0F-933147664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4C8D3-17AC-4B46-95F3-517C6FB98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BF87E-DE8D-4BF6-A474-D987360BC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6268F-F0B6-4931-B6A1-FCFA4B7B1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45F062-0A4A-4DC3-B2CE-545156C3A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11FBE5-42EE-4396-B48C-CC705CF52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A2E737-B860-484F-9A24-3DC5CDDD2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411F0-E8FC-4CBE-92AB-AAC9886FD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A35E8-61BC-4A1D-B554-9B39117F1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B4D56-BE74-47C4-88AA-0CBCDFD61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A4280-F442-45A6-8285-66986B1B4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6601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糖尿病与痛风病理生理简介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糖尿病病理生理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痛风病理生理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糖尿病与痛风关系探讨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实验室检查与辅助诊断技术应用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治疗原则及药物选择建议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预防措施和生活方式调整建议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糖尿病病理生理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糖尿病是一种慢性代谢性疾病，以高血糖为主要特征，由于胰岛素分泌缺陷或其生物作用受损引起。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根据病因和发病机制，糖尿病可分为1型糖尿病、2型糖尿病、妊娠期糖尿病和其他特殊类型糖尿病。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发病机制及危险因素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发病机制涉及遗传、环境和生活方式等多种因素。1型糖尿病主要是由于自身免疫反应导致胰岛β细胞破坏，胰岛素分泌绝对不足；2型糖尿病则是由于胰岛素抵抗和胰岛β细胞功能缺陷导致胰岛素相对不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包括遗传因素、肥胖、缺乏运动、不良饮食习惯、高血压、高血脂等。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典型症状包括多饮、多尿、多食和体重下降（三多一少）。长期高血糖可导致眼、肾、神经、心脏、血管等组织器官慢性进行性病变，功能减退及衰竭。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主要依据空腹血糖、餐后血糖或随机血糖的检测结果，结合临床症状和体征进行诊断。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88" b="24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83" b="23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88" b="24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并发症及其危害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急性并发症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包括酮症酸中毒、高渗性昏迷等，可危及生命。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慢性并发症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包括糖尿病肾病、视网膜病变、神经病变、心血管疾病等，严重影响患者生活质量和预期寿命。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并发症的危害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糖尿病肾病可导致肾功能衰竭，视网膜病变可导致失明，神经病变可导致感觉异常和疼痛，心血管疾病可增加心肌梗死和中风的风险。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痛风病理生理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痛风是一种由于尿酸代谢异常引起的疾病，主要表现为关节炎、痛风石、尿酸性肾病等。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流行病学调查显示，痛风在全球范围内均有发病，且发病率逐年上升，男性多于女性。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99" b="7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痛风常常与肥胖、高血压、高血脂等代谢性疾病并存，严重影响患者的生活质量。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212" b="921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痛风概述及流行病学特点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85" b="148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发病机制及危险因素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痛风的发病机制主要是由于体内尿酸生成过多或排泄减少，导致血尿酸水平升高。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危险因素包括遗传、饮食、生活习惯等多个方面，如家族遗传史、高嘌呤饮食、酗酒、缺乏运动等。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痛风的临床表现主要为关节红肿热痛、痛风石形成、尿酸性肾病等。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诊断依据包括血尿酸水平升高、关节液或痛风石中尿酸盐结晶的存在以及相应的临床表现。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痛风可引起多种并发症，如关节炎反复发作、痛风石破溃感染、尿酸性肾病等。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这些并发症会给患者的身体健康带来严重影响，如关节畸形、肾功能不全等，甚至危及生命。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52" r="22552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并发症及其危害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糖尿病与痛风关系探讨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糖尿病和痛风均有家族聚集现象，遗传因素在两者发病中起重要作用。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肥胖是糖尿病和痛风共同的危险因素，尤其是腹型肥胖。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糖尿病患者常合并高脂血症，而高脂血症也是痛风发病的危险因素之一。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高血压是糖尿病和痛风的常见并发症，可加重两者的病情。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共同危险因素分析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糖尿病患者由于代谢紊乱，容易导致尿酸排泄减少，从而增加痛风发病风险。同时，糖尿病患者的微血管病变也可影响肾脏功能，进一步加重尿酸排泄障碍。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糖尿病对痛风的影响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痛风患者由于尿酸盐结晶沉积于关节和肾脏等部位，可引起炎症反应和氧化应激反应，进而加重胰岛素抵抗和胰岛β细胞功能损伤，促进糖尿病的发生和发展。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痛风对糖尿病的影响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相互影响关系研究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联合治疗方案制定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糖尿病患者应积极控制血糖，包括药物治疗、饮食控制和运动疗法等。对于合并痛风的患者，应注意避免使用可加重痛风病情的药物。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针对糖尿病的治疗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对于同时患有糖尿病和痛风的患者，应积极控制血糖、血脂、血压等危险因素，减轻病情并降低并发症风险。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针对共同危险因素的治疗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痛风患者应积极降尿酸治疗，包括药物治疗和饮食控制等。同时，对于合并糖尿病的患者，应注意避免使用可加重糖尿病病情的药物。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针对痛风的治疗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https://d.book118.com/097166012016006035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2024-09-09T09:23:40.534</cp:lastPrinted>
  <dcterms:created xsi:type="dcterms:W3CDTF">2024-09-09T01:23:40Z</dcterms:created>
  <dcterms:modified xsi:type="dcterms:W3CDTF">2024-09-09T01:23:42Z</dcterms:modified>
</cp:coreProperties>
</file>