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54A88-B246-42B3-A087-38438B565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E16E90-B3C0-4120-8D3C-A5A0B943C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84FBC-C8E5-4928-A674-F05004ED4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948F9-820C-4C96-8F85-9D1FA39AB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3AC314-B6F8-4400-9BF4-EC7ABB93B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A50F8D-6285-49D4-A467-14DC9A6D2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FE240E-61CB-4B36-AA3A-3355C0359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46485-3266-4F85-A8FF-A4DEE92CD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11B98-0992-43B0-B95E-4873369C5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7FAC0-1966-4D2A-945F-EF68A9DF5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96103-8EA3-4680-A0D3-009ED43E6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66121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保密法宣传月活动总结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保密法宣传月活动背景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国家安全保密意识提升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随着信息化时代的到来，保密工作在国家安全中的地位日益凸显，提升全民保密意识成为一项紧迫任务。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法律法规宣传普及不足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当前，保密法律法规的宣传普及工作尚存在诸多不足，亟待加强。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保密宣传教育形式单一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传统的保密宣传教育形式相对单一，缺乏吸引力和实效性，难以满足多样化需求。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提升全民保密意识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通过广泛深入的宣传教育活动，提高全民对保密工作重要性和必要性的认识，增强保密意识。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普及保密法律法规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宣传普及保密法律法规，使广大干部群众了解保密法律义务和责任，自觉遵守保密规定。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推动保密工作创新发展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通过活动开展，探索新形势下保密宣传教育的新思路、新方法，推动保密工作创新发展。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全国范围内各级机关、单位、学校、社区等场所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成立保密法宣传月活动领导小组，由保密办、宣传部、法务部等部门负责人组成，负责活动的整体规划和监督实施。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各部门明确分工，保密办负责保密法宣传内容的策划和制作，宣传部负责活动的宣传和推广，法务部负责提供法律咨询和支持。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活动组织机构和人员分工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人员分工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组织机构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活动计划和时间安排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活动计划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制定详细的活动计划，包括活动主题、宣传内容、宣传形式、活动时间、地点等方面的安排。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时间安排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根据活动计划，合理安排活动时间，确保活动的顺利进行。同时，预留足够的时间进行活动的准备和后期的总结评估。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活动宣传和推广方式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通过组织保密知识竞赛、保密法讲座、保密宣传片展播等形式多样的活动，吸引更多人参与保密法宣传月活动，扩大活动影响力。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活动推广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利用官方网站、微信公众号、微博等新媒体平台进行保密法宣传，发布相关文章、视频、图片等素材，吸引公众关注。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线上宣传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在办公区域、公共场所等地方设置保密法宣传展板、悬挂宣传标语等，提高员工的保密意识。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线下宣传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互动问答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在讲座过程中设置互动环节，解答听众关于保密法的疑问，增强讲座的针对性和实效性。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专题讲座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邀请保密法领域的专家学者，就保密法的基本概念、原则、制度等进行深入讲解。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结合典型案例，对保密法在实际工作中的应用进行剖析，提高听众的保密意识和能力。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保密法知识讲座和培训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答题活动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开展线上线下的保密法答题活动，吸引更多人参与，扩大保密法宣传的覆盖面。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奖励机制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设立奖励机制，对在竞赛和答题活动中表现优异者给予表彰和奖励，提高活动的参与度和吸引力。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知识竞赛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组织保密法知识竞赛，通过笔试、抢答等形式，激发参与者学习保密法的热情。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保密法知识竞赛和答题活动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展板制作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制作图文并茂的保密法展板，展示保密法的发展历程、重要制度、典型案例等，供人们参观学习。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现场讲解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安排专人对海报和展板进行讲解，帮助观众更好地理解保密法的相关知识和内容。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海报设计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制作主题鲜明、内容丰富的保密法宣传海报，张贴在显眼位置，吸引人们关注。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保密法宣传海报和展板展示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https://d.book118.com/097166121156006046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2024-09-22T04:55:47.919</cp:lastPrinted>
  <dcterms:created xsi:type="dcterms:W3CDTF">2024-09-21T20:55:47Z</dcterms:created>
  <dcterms:modified xsi:type="dcterms:W3CDTF">2024-09-21T20:55:50Z</dcterms:modified>
</cp:coreProperties>
</file>