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22E5A-42D3-4673-9974-A8B717A8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35CC3-7798-40A4-AA89-6E8E4D799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EF745-5055-474A-9F39-8D9E77105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97016-96BC-4842-AAF7-61D43CA3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D1B01-2D61-404C-ADB8-0A131FFA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53E7A-4987-4BBF-8EBE-66C0F9CD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05819B-6D4B-4FCA-A3D8-8B2528B9A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90005-0F76-4EFF-BFD2-7EF606AC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8E529-BB22-4F3D-A4AF-3EECD069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7AD1F-117B-4DF5-808A-8DE4ECAE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3F0B2-89A3-47DB-BCE5-0D2BE705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614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健康医疗垃圾分类与处理指南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健康医疗垃圾分类投放与收集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健康医疗垃圾处理流程与规范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健康医疗垃圾分类与处理的挑战与对策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健康医疗垃圾分类与处理的意义和价值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556" r="7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673" r="667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通过分类投放、分类收集，把有用物资从垃圾中分离出来重新回收、利用，变废为宝。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垃圾分类能有效节约原生资源，改善环境质量，带动绿色发展，引领绿色生活。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减少垃圾处理量和处理设备，降低处理成本，减少土地资源的消耗，具有社会、经济、生态三方面的效益。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垃圾处理的方法和流程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在垃圾产生的源头进行分类投放，包括可回收物、有害垃圾、湿垃圾和干垃圾等。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根据不同种类的垃圾，采用不同的收集方式和收集容器进行收集。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根据垃圾的种类和性质，采用不同的处理方法进行处理，包括回收、填埋、焚烧等。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使用专用车辆将分类后的垃圾运输到相应的处理设施。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健康医疗垃圾的特点和危害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如果处理不当，将造成对环境的严重污染，也可能成为疫病流行的源头。健康医疗垃圾中可能存在的传染性病菌、病毒、化学污染物及放射性等有害物质，具有极大的危险性。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健康医疗垃圾具有空间污染、急性传染和潜伏性污染等特征，所含的病菌的危害性是普通生活垃圾的几十、几百甚至上千倍。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携带病原微生物具有引发感染性疾病传播危险的医疗废物。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包括被病人血液、体液、排泄物污染的物品，传染病病人产生的垃圾等。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常见类型：棉球、棉签、引流棉条、纱布及其他各种敷料；使用后的一次性使用卫生用品、一次性使用医疗用品及一次性医疗器械；废弃的被服；其他被病人血液、体液、排泄物污染的物品。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感染性医疗垃圾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解剖刀、手术刀、备皮刀、手术锯等。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包括医用针头、缝合针；各类医用锐器，包括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载玻片、玻璃试管、玻璃安瓿等。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损伤性医疗垃圾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过期、淘汰、变质或者被污染的废弃的药品。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包括废弃的一般性药品，废弃的细胞毒性药物和遗传毒性药物等。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常见类型：废弃的疫苗、血液制品等。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药物性医疗垃圾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化学性医疗垃圾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包括医学影像室、实验室废弃的化学试剂；废弃的过氧乙酸、戊二醛等化学消毒剂；废弃的汞血压计、汞温度计等。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具有毒性、腐蚀性、易燃易爆性的废弃的化学物品。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放射性核素含量超过国家规定限值的固体废弃物。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包括核医学诊疗产生的放射性固体废物（如诊断试剂盒等）；放射治疗过程中产生的放射性固体废物（如靶组织等）；其他放射性固体废物（如科研过程中产生的动物尸体等）。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放射性医疗垃圾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健康医疗垃圾分类投放与收集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严格按照医疗垃圾类别进行分类投放，避免混放和交叉污染。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使用专用垃圾袋或容器进行投放，确保垃圾不泄露、不破损。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对于锐利物品如针头、刀片等，应使用专用锐器盒进行投放，避免造成伤害。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投放前应检查垃圾是否已进行预处理，如清洗、消毒等。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分类投放的要求和注意事项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https://d.book118.com/097166143003006040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2024-09-12T04:24:40.309</cp:lastPrinted>
  <dcterms:created xsi:type="dcterms:W3CDTF">2024-09-11T20:24:40Z</dcterms:created>
  <dcterms:modified xsi:type="dcterms:W3CDTF">2024-09-11T20:24:42Z</dcterms:modified>
</cp:coreProperties>
</file>