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6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A285B-8EF9-4095-B83B-1676B2C7A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EA9EE-6942-4575-9BCA-BBFD99BA9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B1055-9228-47F7-B7EC-73C29520E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98764-ED30-4675-8A39-4693EC63F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E31022-C805-4253-98EC-2F8EDDBBC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BF5E4F-630D-456A-BAA4-B4F5E44A0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805E3-DF2B-4CF5-A4D7-535025AAB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1F4C4-FAE3-42F1-801F-CD8661FB6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342C0-7712-42AF-BBA8-9EA5FAF16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218CA-AA2B-48F5-AABB-8DC6D37CA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4E83B-3F7F-4961-A7D0-588E5016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31" Type="http://schemas.openxmlformats.org/officeDocument/2006/relationships/tags" Target="../tags/tag198.xml" /><Relationship Id="rId32" Type="http://schemas.openxmlformats.org/officeDocument/2006/relationships/tags" Target="../tags/tag199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0033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患者转运过程中的消毒隔离措施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845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患者转运前的消毒隔离准备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转运过程中的消毒隔离措施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转运后的消毒隔离工作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特殊情况下的消毒隔离处理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患者转运前的消毒隔离准备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评估患者状况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评估患者的病情和生命体征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评估患者的传染性和感染风险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评估患者的心理状况和配合程度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评估患者的家庭环境和社会支持情况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准备消毒隔离用品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消毒液：选择高效、低毒、无刺激的消毒液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口罩：选择符合国家标准的医用口罩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手套：选择无菌、透气、防渗透的手套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隔离衣：选择透气、防水、防渗透的隔离衣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护目镜：选择防雾、防溅、防冲击的护目镜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1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3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4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鞋套：选择防滑、防水、防渗透的鞋套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穿戴防护用品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防护服：选择合适的尺寸和材质，确保严密贴合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消毒液：选择合适的消毒液，确保消毒效果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鞋套：选择一次性鞋套，确保脚部卫生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口罩：选择符合标准的医用口罩，确保有效防护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护目镜：选择防雾、防溅的护目镜，确保眼部安全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手套：选择一次性手套，确保手部卫生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对患者进行必要的清洁处理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清洁皮肤：使用消毒液或肥皂水清洁皮肤，去除污垢和细菌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清洁口腔：使用漱口水或盐水清洁口腔，去除口腔内的细菌和食物残渣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清洁呼吸道：使用雾化器或氧气吸入器清洁呼吸道，去除呼吸道内的分泌物和细菌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清洁伤口：使用消毒液或生理盐水清洁伤口，去除伤口表面的细菌和污垢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转运过程中的消毒隔离措施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保持空气流通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避免长时间待在封闭空间内，减少空气污染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定期开窗通风，保持室内空气新鲜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使用空气净化器，过滤空气中的细菌和病毒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佩戴口罩，减少呼吸道感染风险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减少人员接触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转运过程中，医务人员应穿戴防护服、口罩、手套等防护用品，减少与患者的直接接触。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转运车辆应定期消毒，保持清洁，避免交叉感染。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转运过程中，应尽量减少医务人员与患者、家属及其他人员的接触，避免传播疾病。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转运过程中，应遵循“先清洁后污染”的原则，避免污染扩散。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定期清洁和消毒转运工具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转运工具的选择：应选择易于清洁和消毒的材质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清洁和消毒的方法：使用合适的消毒剂和清洁剂，按照规定的浓度和时间进行清洁和消毒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清洁和消毒的效果评估：定期对转运工具进行微生物检测，确保清洁和消毒效果达到标准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清洁和消毒的频率：根据转运频率和患者数量确定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https://d.book118.com/098000033143006033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8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3"/>
  <p:tag name="KSO_WM_UNIT_INDEX" val="1_1_3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4"/>
  <p:tag name="KSO_WM_UNIT_INDEX" val="1_1_4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1_1"/>
  <p:tag name="KSO_WM_UNIT_INDEX" val="1_1_1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2"/>
  <p:tag name="KSO_WM_UNIT_INDEX" val="1_1_2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3"/>
  <p:tag name="KSO_WM_UNIT_INDEX" val="1_3_3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4"/>
  <p:tag name="KSO_WM_UNIT_INDEX" val="1_3_4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3_1"/>
  <p:tag name="KSO_WM_UNIT_INDEX" val="1_3_1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2"/>
  <p:tag name="KSO_WM_UNIT_INDEX" val="1_3_2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3"/>
  <p:tag name="KSO_WM_UNIT_INDEX" val="1_4_3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4"/>
  <p:tag name="KSO_WM_UNIT_INDEX" val="1_4_4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4_1"/>
  <p:tag name="KSO_WM_UNIT_INDEX" val="1_4_1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2"/>
  <p:tag name="KSO_WM_UNIT_INDEX" val="1_4_2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4"/>
  <p:tag name="KSO_WM_UNIT_INDEX" val="1_2_4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3"/>
  <p:tag name="KSO_WM_UNIT_INDEX" val="1_2_3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2_1"/>
  <p:tag name="KSO_WM_UNIT_INDEX" val="1_2_1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2"/>
  <p:tag name="KSO_WM_UNIT_INDEX" val="1_2_2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3"/>
  <p:tag name="KSO_WM_UNIT_INDEX" val="1_5_3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4"/>
  <p:tag name="KSO_WM_UNIT_INDEX" val="1_5_4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5_1"/>
  <p:tag name="KSO_WM_UNIT_INDEX" val="1_5_1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2"/>
  <p:tag name="KSO_WM_UNIT_INDEX" val="1_5_2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3"/>
  <p:tag name="KSO_WM_UNIT_INDEX" val="1_6_3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4"/>
  <p:tag name="KSO_WM_UNIT_INDEX" val="1_6_4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6_1"/>
  <p:tag name="KSO_WM_UNIT_INDEX" val="1_6_1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2"/>
  <p:tag name="KSO_WM_UNIT_INDEX" val="1_6_2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患者转运过程中的消毒隔离措施</vt:lpstr>
      <vt:lpstr>目录</vt:lpstr>
      <vt:lpstr>患者转运前的消毒隔离准备</vt:lpstr>
      <vt:lpstr>评估患者状况</vt:lpstr>
      <vt:lpstr>准备消毒隔离用品</vt:lpstr>
      <vt:lpstr>穿戴防护用品</vt:lpstr>
      <vt:lpstr>对患者进行必要的清洁处理</vt:lpstr>
      <vt:lpstr>转运过程中的消毒隔离措施</vt:lpstr>
      <vt:lpstr>保持空气流通</vt:lpstr>
      <vt:lpstr>减少人员接触</vt:lpstr>
      <vt:lpstr>定期清洁和消毒转运工具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2024-09-12T03:07:58.238</cp:lastPrinted>
  <dcterms:created xsi:type="dcterms:W3CDTF">2024-09-11T19:07:58Z</dcterms:created>
  <dcterms:modified xsi:type="dcterms:W3CDTF">2024-09-11T19:08:00Z</dcterms:modified>
</cp:coreProperties>
</file>