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F16FB-08DE-4DCC-99C7-7A5D3227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8F00D-9419-48B9-8324-83577755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1C820-62F4-4D13-B1AE-ED927E5B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E4F50-8DD9-478B-AF98-B50EA223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7857E-424D-4D56-9AC0-EE117967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AA061-03EF-418D-86FB-D3474B62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7E44A-A4FC-410F-A219-E8C2AB1F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672E7-094C-4A97-BD03-91C54F32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8D83-F293-4154-A7F2-8E0BC0F0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C233C-AF80-4ED0-85C7-DC1D7411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2F9EC-AC8B-4F26-8891-FA124A4D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04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预告登记制度及实施\n## 1.预告登记制度的定义与意义\n### 1.1预告登记制度的定义及背景\n### 1.2预告登记制度的法律意义\n### 1.3预告登记制度对房地产市场的影响\n## 2.预告登记制度的法律法规\n### 2.1预告登记制度的法律法规概述\n### 2.2预告登记制度的法律适用\n### 2.3预告登记制度的法律责任\n## 3.预告登记制度的实施流程\n### 3.1预告登记申请及受理\n### 3.2预告登记审核及办理\n### 3.3预告登记公示及查询\n## 4.预告登记制度的实践案例分析\n### 4.1预告登记制度在商品房交易中的实践\n### 4.2预告登记制度在土地承包经营权交易中的实践\n### 4.3预告登记制度在其他不动产交易中的实践\n## 5.预告登记制度存在的问题及建议\n### 5.1预告登记制度存在的问题\n### 5.2预告登记制度的改进建议\n### 5.3预告登记制度的发展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我国预告登记制度及实施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预告登记制度的定义与意义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预告登记制度是一种不动产交易保障制度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在不动产交易过程中，买卖双方为了确保交易安全，预先向登记机关申请预告登记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通过预告登记，买受人可以取得对抗第三人的法律效力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背景：随着房地产市场的发展，不动产交易日益频繁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不动产交易涉及金额较大，交易风险较高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预先登记可以降低交易风险，保障买卖双方权益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预告登记制度的定义及背景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预告登记制度的法律意义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预告登记制度具有法律效力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预先登记后，买受人取得的权利具有对抗第三人的效力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有效防止不动产被重复买卖、抵押等行为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预告登记制度有助于维护市场秩序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预先登记可以降低交易风险，提高交易效率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有助于规范房地产市场交易行为，维护市场秩序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预告登记制度对房地产市场具有稳定作用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可以降低购房者的购房风险，提高购房者的购房信心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有助于稳定房地产市场价格，防止房价过快上涨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预告登记制度对房地产市场具有促进作用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可以提高房地产交易效率，降低交易成本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有助于推动房地产市场健康发展，促进经济增长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预告登记制度对房地产市场的影响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预告登记制度的法律法规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预告登记制度在我国《物权法》中有所规定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《物权法》第二十条规定，当事人可以办理预告登记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预先登记后，买受人取得的权利具有对抗第三人的效力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其他相关法律法规也有所涉及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《城市房地产管理法》等法律法规对预告登记制度进行了规定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为预告登记制度的实施提供了法律依据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预告登记制度的法律法规概述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预告登记制度的法律适用具有一定的复杂性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需要结合《物权法》、《城市房地产管理法》等法律法规进行适用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需要考虑预告登记的时间、条件等因素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法律适用过程中，需要严格依法办理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预先登记必须按照法律法规规定的程序进行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预先登记后，买受人取得的权利才能具有对抗第三人的效力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预告登记制度的法律适用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预告登记申请人在申请过程中提供虚假材料，应当承担民事责任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预告登记机构在办理预告登记过程中存在过错，应当承担行政责任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预告登记制度的法律责任主要包括民事责任和行政责任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依法追究法律责任，维护预告登记制度的严肃性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保护预告登记当事人的合法权益，维护市场秩序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法律责任的追究需要依法进行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预告登记制度的法律责任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预告登记制度的实施流程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预告登记申请人需要提交相关材料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预告登记申请书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不动产交易合同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不动产权属证明等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预告登记机构应当对申请人提交的材料进行审查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审查材料是否齐全、真实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审查是否符合预告登记的条件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预告登记申请及受理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https://d.book118.com/098000042004006042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我国预告登记制度及实施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2024-09-20T23:13:38.010</cp:lastPrinted>
  <dcterms:created xsi:type="dcterms:W3CDTF">2024-09-20T15:13:38Z</dcterms:created>
  <dcterms:modified xsi:type="dcterms:W3CDTF">2024-09-20T15:13:39Z</dcterms:modified>
</cp:coreProperties>
</file>