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99865-3B26-4171-9204-C8BE818D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B496F-3632-48A2-884A-06FF46B9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E1CF0-2A15-47E0-A4A0-CF3F21549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32C9C-D642-4FBC-9DB4-D62D7EEA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1ACE24-5BD6-44F6-B245-0885BBA1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447A2-4F82-4222-8225-809BB471C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B6DB7-9BBF-4336-9368-1C2E6DFD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1E9AD-F35A-4E49-8C3C-1F15C6D6D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B6F3B-3C2C-4AEF-81CD-84D789E5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7B998-8CAF-4EA4-8CA2-B80535E6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75D6B-24DC-49E9-8A79-F6A963D4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006305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模特培训项目规划设计方案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培训方式与周期安排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师资团队与资源整合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招生策略与宣传推广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项目管理与评估改进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模特行业近年来发展迅速，市场规模不断扩大，增长率持续上升。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行业内竞争激烈，模特数量众多，但优质模特资源稀缺。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随着时尚产业的快速发展和消费者审美的不断变化，模特行业将更加注重专业化和多元化发展。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模特行业现状及发展趋势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79" r="343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市场对专业化、高素质模特的需求不断增加，需要具备专业技能和良好形象的模特。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现有模特培训体系不完善，缺乏系统性和专业性，需要更加全面和深入的培训。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培训项目需求分析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通过专业化、系统化的培训，提升模特的专业技能和综合素质，满足市场需求。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培养出具备专业技能、良好形象和职业素养的优质模特，提高模特的市场竞争力和行业地位。同时，建立完善的模特培训体系，推动模特行业的健康发展。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1" b="2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模特行业概述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介绍模特行业的发展历程、现状和未来趋势，帮助学员了解行业背景。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基本形体训练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通过专业的形体训练，改善学员的身体姿态和协调性，提升形象美感。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服装搭配与妆容技巧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教授学员如何根据不同的场合和需求进行服装搭配和妆容选择，展现最佳形象。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根据学员的个人特点和优势，进行形象定位和设计，打造独特的个人风格。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形象定位与设计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通过礼仪、言谈举止等方面的训练，提升学员的气质和内涵，增强自信心。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气质培养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375" r="2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教授学员如何在镜头前展现自己的最佳状态，包括表情、动作和眼神等。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镜头前表现力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形象塑造与气质提升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教授学员舞台表演的基本技巧和方法，包括走位、动作设计和情感表达等。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舞台表演技巧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通过模拟拍摄和实战演练，提高学员对镜头的敏感度和表现力，使其能够自然、流畅地表现自己。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镜头感培养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培养学员在不同场景下的适应能力，如室内、室外、不同光线条件下的表现。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多场景适应能力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舞台表现力与镜头感培养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应变能力培养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通过模拟突发状况和实战演练，提高学员的应变能力和处理问题的能力。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培养学员的团队合作意识和协作精神，使其能够更好地与团队成员和摄影师等合作完成工作。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压力管理与情绪调控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教授学员有效的压力管理方法和情绪调控技巧，帮助其在紧张的工作环境中保持冷静和自信。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心理素质及应对能力训练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培训方式与周期安排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通过在线课程、教学视频、互动讨论等方式，使学员能够灵活安排学习时间，掌握模特行业的基础知识和理论。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组织定期的现场培训课程，包括形体塑造、走秀技巧、镜头表现力等方面的实践训练，以及模拟演出、比赛等活动，提升学员的实际操作能力。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线上线下结合培训模式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线下实践训练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系统讲解模特行业的基本知识、职业素养、形象塑造等内容，帮助学员建立全面的行业认知。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通过现场示范、模拟演练、个性化指导等方式，针对学员的自身条件进行有针对性的训练，提高学员的专业技能水平。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理论与实践相结合教学方法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https://d.book118.com/098000063050006030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2024-09-06T17:48:47.701</cp:lastPrinted>
  <dcterms:created xsi:type="dcterms:W3CDTF">2024-09-06T09:48:47Z</dcterms:created>
  <dcterms:modified xsi:type="dcterms:W3CDTF">2024-09-06T09:48:49Z</dcterms:modified>
</cp:coreProperties>
</file>