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286AD-F474-4237-B61B-3590C4F4D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09249-6988-42DA-AADF-4B5A74B25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C7FA7-6523-4537-89F1-3957870A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E9169-2707-4CAF-8F61-037C9365E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97A33-2AED-4CAC-948E-238A5762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214D9-7C68-42C9-B497-BB9B78350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E1BDD-A039-4321-A043-943058F62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772F0-343B-478C-A932-1DA60346E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F70D2-286F-4A26-8379-5DC4AAF9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4B65C-07CE-42D0-91E2-AF39364EE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9EB22-0096-4409-9CFF-F5C029A81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0063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用药与护理PPT课件\n## 1.药物的基本概念与应用\n### 1.1药物的定义与分类\n### 1.2药物的作用机制与效果\n### 1.3药物的剂量与用法\n## 2.安全用药的基本原则\n### 2.1合理选用药物与避免滥用\n### 2.2药物的剂量与给药时间\n### 2.3药物间的相互作用与配伍禁忌\n## 3.特殊人群的用药护理\n### 3.1儿童与青少年的用药护理\n### 3.2孕妇与哺乳期妇女的用药护理\n### 3.3老年人与肝肾功能不全患者的用药护理\n## 4.药物过敏反应的预防与处理\n### 4.1药物过敏反应的原因与类型\n### 4.2药物过敏反应的预防措施\n### 4.3药物过敏反应的处理方法与急救措施\n## 5.药物副作用的观察与处理\n### 5.1药物副作用的定义与类型\n### 5.2药物副作用的观察与评估\n### 5.3药物副作用的处理与减轻方法\n## 6.药物滥用与药物依赖性\n### 6.1药物滥用的定义与原因\n### 6.2药物滥用的危害与后果\n### 6.3药物依赖性的预防与治疗\n## 7.用药护理的实践案例分析\n### 7.1儿童用药护理案例分析\n### 7.2孕妇用药护理案例分析\n### 7.3老年人用药护理案例分析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700"/>
              <a:t>安全用药与护理PPT课件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药物的基本概念与应用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治疗、预防或诊断疾病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调节机体功能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来达到治疗目的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药理作用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分类：如解热镇痛药、抗生素等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分类：如喹诺酮类、β-内酰胺类等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来源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分类：如植物药、动物药等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药物的作用机制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干扰病原微生物生长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调节机体功能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：如抗高血压药、降糖药等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抗炎镇痛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：如解热镇痛药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药物的效果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治愈疾病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：如抗生素治疗细菌性感染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：如解热镇痛药缓解发热、疼痛等症状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：如疫苗接种预防传染病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药物的作用机制与效果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药物的剂量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：指每次给药的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质量或体积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剂量依赖性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：药物疗效与剂量成正比关系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药物的用法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给药途径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：如口服、注射、外用等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给药时间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：如一天一次、一天三次等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：指连续给药的时间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药物的剂量与用法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0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安全用药的基本原则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合理选用药物</a:t>
                </a:r>
                <a:endParaRPr/>
              </a:p>
            </p:txBody>
          </p:sp>
          <p:sp>
            <p:nvSpPr>
              <p:cNvPr id="3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诊断明确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：根据药物的作用、副作用、禁忌等因素选择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个体化用药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：考虑患者的年龄、性别、肝肾功能等因素</a:t>
                </a:r>
                <a:endParaRPr/>
              </a:p>
            </p:txBody>
          </p:sp>
          <p:sp>
            <p:nvSpPr>
              <p:cNvPr id="3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避免滥用药物</a:t>
                </a:r>
                <a:endParaRPr/>
              </a:p>
            </p:txBody>
          </p:sp>
          <p:sp>
            <p:nvSpPr>
              <p:cNvPr id="3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不随意更改药物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：遵医嘱用药，不随意更换药物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不滥用抗生素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：在医生指导下使用抗生素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：根据病情选择合适的剂量和疗程</a:t>
                </a:r>
                <a:endParaRPr/>
              </a:p>
            </p:txBody>
          </p:sp>
          <p:sp>
            <p:nvSpPr>
              <p:cNvPr id="3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合理选用药物与避免滥用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药物的剂量与给药时间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药物的剂量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剂量过小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：可能导致疗效不佳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剂量过大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：可能导致副作用增加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给药时间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定时给药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：遵循医嘱，按时给药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规律给药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：保持药物在体内的稳定浓度</a:t>
                </a:r>
                <a:endParaRPr/>
              </a:p>
            </p:txBody>
          </p:sp>
          <p:pic>
            <p:nvPicPr>
              <p:cNvPr id="3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药物间的相互作用与配伍禁忌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药物间的相互作用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增效作用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：两种药物同时使用，疗效增强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拮抗作用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：两种药物同时使用，疗效减弱或消失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副作用加重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：两种药物同时使用，副作用加重</a:t>
                </a:r>
                <a:endParaRPr/>
              </a:p>
            </p:txBody>
          </p:sp>
          <p:pic>
            <p:nvPicPr>
              <p:cNvPr id="3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配伍禁忌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物理配伍禁忌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：如药物混合后发生沉淀、变色等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化学配伍禁忌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：如药物混合后发生化学反应</a:t>
                </a:r>
                <a:endParaRPr/>
              </a:p>
            </p:txBody>
          </p:sp>
          <p:pic>
            <p:nvPicPr>
              <p:cNvPr id="3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特殊人群的用药护理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儿童用药护理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剂量计算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：根据儿童年龄、体重计算剂量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：选择适合儿童使用的药物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：家长应监督儿童服药，确保药物安全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青少年用药护理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：关注青少年心理，减轻服药压力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：普及药物知识，提高用药安全意识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儿童与青少年的用药护理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孕妇与哺乳期妇女的用药护理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孕妇用药护理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：选择对胎儿影响小的药物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用药咨询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：咨询医生，确保药物安全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哺乳期妇女用药护理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：选择对乳汁分泌影响小的药物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用药咨询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：咨询医生，确保药物安全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老年人用药护理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：选择对老年人副作用小的药物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：加强用药指导，确保药物安全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肝肾功能不全患者用药护理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：选择对肝肾功能影响小的药物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：根据肝肾功能调整药物剂量和给药时间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老年人与肝肾功能不全患者的用药护理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药物过敏反应的预防与处理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药物过敏反应的原因与类型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药物过敏反应的原因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：基因、免疫系统等个体差异导致过敏反应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：药物中的某些成分导致过敏反应</a:t>
                </a:r>
                <a:endParaRPr/>
              </a:p>
            </p:txBody>
          </p:sp>
          <p:pic>
            <p:nvPicPr>
              <p:cNvPr id="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药物过敏反应的类型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Ⅰ型过敏反应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：如荨麻疹、过敏性休克等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Ⅱ型过敏反应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：如血小板减少性紫癜等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Ⅲ型过敏反应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：如血清病等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Ⅳ型过敏反应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：如接触性皮炎等</a:t>
                </a:r>
                <a:endParaRPr/>
              </a:p>
            </p:txBody>
          </p:sp>
          <p:pic>
            <p:nvPicPr>
              <p:cNvPr id="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https://d.book118.com/098000063127006037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安全用药与护理PPT课件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2024-09-17T21:17:30.122</cp:lastPrinted>
  <dcterms:created xsi:type="dcterms:W3CDTF">2024-09-17T13:17:30Z</dcterms:created>
  <dcterms:modified xsi:type="dcterms:W3CDTF">2024-09-17T13:17:32Z</dcterms:modified>
</cp:coreProperties>
</file>