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A35B-7528-4163-B0D7-F7B77B90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04CFA-A412-449D-8414-4885CF6D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9CE3C-3690-4A1D-A2A9-ABB22AB1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D8F6C-3781-481C-8250-40481CA8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8910B-FF68-463D-B8E6-3748143C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F6059-616F-4694-8A46-C8F56757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2BFEB-9AA7-4408-9083-8F9AF748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34F48-FD5A-4573-B7BF-7EF47E85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8E4AF-A7B2-48BB-8AB3-E1C8BB55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74E11-23F4-4D34-A223-8C409450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48CF4-DB0F-416B-94B6-8A9F2413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064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2024-01-11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建立高效的电动车销售渠道</a:t>
            </a:r>
            <a:endParaRPr lang="en-US" sz="40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电动车市场概述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高效的电动车销售渠道的重要性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建立高效的电动车销售渠道的方法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电动车市场概述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电动车市场现状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政府政策对电动车市场的发展起到了积极的推动作用，包括购车补贴、免费停车等优惠政策，进一步促进了电动车市场的普及。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电动车市场在近年来呈现出快速增长的态势，随着环保意识的提高和技术的进步，越来越多的消费者选择电动车作为出行工具。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电动车市场发展趋势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随着电池技术的不断进步，电动车的续航里程得到了显著提升，未来电动车将更加适合长途出行。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智能化和网联化成为电动车发展的新趋势，自动驾驶、智能导航等功能将逐渐普及。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r="-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目前市场上主要的电动车品牌包括特斯拉、比亚迪、蔚来等，这些品牌在市场上占据了主导地位。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随着市场的不断发展，新兴品牌和小型制造商也将逐渐涌现，为市场注入新的活力。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电动车市场竞争格局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高效的电动车销售渠道的重要性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r="-1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请输入您的内容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r="-4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r="-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高效的电动车销售渠道的重要性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建立高效的电动车销售渠道的方法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目标市场定位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明确目标市场，了解消费者需求和偏好，根据市场特点制定相应的销售策略。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产品差异化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突出电动车的环保、节能、便捷等优势，与竞争对手的产品进行差异化定位，提高市场竞争力。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价格策略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根据市场需求和竞争情况，制定合理的价格策略，确保产品价格与消费者需求相匹配。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制定合理的销售策略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https://d.book118.com/098000064047006032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2024-09-09T18:48:23.008</cp:lastPrinted>
  <dcterms:created xsi:type="dcterms:W3CDTF">2024-09-09T10:48:23Z</dcterms:created>
  <dcterms:modified xsi:type="dcterms:W3CDTF">2024-09-09T10:48:24Z</dcterms:modified>
</cp:coreProperties>
</file>