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62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F72F4-2A4B-4A1E-9F13-8C24D1624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A2A93-CFA8-4025-A897-7652717BE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523A4-DD7F-484A-9AE2-F433F4C7A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A5330-377E-4277-91AB-4B3B56B83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C65EA9-81CD-4D83-A273-5940B842D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8F52E-90B2-464F-B85E-0C5013605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FBECB7-A1CA-467A-BB2B-471E32F0E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746E5-7119-4156-81B5-42293055A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7F7E0-E5C3-4DF7-941E-32CA93D2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A43D7-54FE-4034-B90B-B1594488D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38D48-A3CC-482D-9D4E-2F2085C16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20" Type="http://schemas.openxmlformats.org/officeDocument/2006/relationships/tags" Target="../tags/tag292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5.png" /><Relationship Id="rId7" Type="http://schemas.openxmlformats.org/officeDocument/2006/relationships/tags" Target="../tags/tag3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5.png" /><Relationship Id="rId7" Type="http://schemas.openxmlformats.org/officeDocument/2006/relationships/tags" Target="../tags/tag3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5.png" /><Relationship Id="rId7" Type="http://schemas.openxmlformats.org/officeDocument/2006/relationships/tags" Target="../tags/tag3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5.png" /><Relationship Id="rId7" Type="http://schemas.openxmlformats.org/officeDocument/2006/relationships/tags" Target="../tags/tag3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5.png" /><Relationship Id="rId7" Type="http://schemas.openxmlformats.org/officeDocument/2006/relationships/tags" Target="../tags/tag3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image" Target="../media/image5.png" /><Relationship Id="rId7" Type="http://schemas.openxmlformats.org/officeDocument/2006/relationships/tags" Target="../tags/tag35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image" Target="../media/image5.png" /><Relationship Id="rId7" Type="http://schemas.openxmlformats.org/officeDocument/2006/relationships/tags" Target="../tags/tag35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0141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论电力电子器件及其应用的现状和发展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电力电子器件及其应用的现状与发展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二、电力电子器件应用现状及市场前景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3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4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5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6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一、电力电子器件及其应用概述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7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18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19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0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三、电力电子器件应用实例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1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2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3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4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四、电力电子器件应用的优势与挑战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3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4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5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6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7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8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07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电力电子器件及其应用的现状与发展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电力电子器件及其应用的现状与发展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迅速发展，电力电子器件在日常生活和工业生产中发挥着越来越重要的作用。本次演示将详细探讨电力电子器件及其应用的现状、未来发展趋势以及所面临的挑战，为相关领域的从业者提供有价值的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一、电力电子器件及其应用概述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一、电力电子器件及其应用概述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电力电子器件是指用于控制和转换电能的半导体器件，主要包括二极管、晶体管、集成电路等。这些器件在电力电子技术应用中起着关键作用，为各种电力电子设备提供高效、可靠和智能的控制。电力电子器件的应用领域广泛，涉及家电、能源、交通、工业等多个领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二、电力电子器件应用现状及市场前景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二、电力电子器件应用现状及市场前景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技术的不断进步，电力电子器件在各个领域的应用愈加广泛。在家电领域，电力电子器件的应用使得家电产品更加智能化、高效化；在能源领域，电力电子器件在风能、太阳能等新能源并网发电中发挥着关键作用；在交通领域，电力电子器件在电动汽车、铁路牵引系统中扮演着重要角色；在工业领域，电力电子器件在流程控制、电力传动等方面发挥着重要作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二、电力电子器件应用现状及市场前景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全球能源结构的转变和新能源技术的广泛应用，电力电子器件的市场前景十分广阔。预计未来几年，电力电子器件市场将保持稳步增长，其中，新能源、电动汽车等领域将成为电力电子器件应用的主要增长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三、电力电子器件应用实例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1、有源滤波器：有源滤波器是电力电子器件在电力系统中的重要应用之一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2、无源滤波器：无源滤波器是一种基于电力电子器件的节能装置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2、无源滤波器：无源滤波器是一种基于电力电子器件的节能装置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直流输电：直流输电是一种高效、可靠的输电方式，适用于大规模远距离输电。在直流输电系统中，电力电子器件发挥了至关重要的作用，用于实现直流电的转换、调制和整流。通过采用先进的电力电子器件，可提高输电效率、减小线路损耗，同时实现电网的稳定控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四、电力电子器件应用的优势与挑战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四、电力电子器件应用的优势与挑战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电力电子器件的应用具有多方面的优势。首先，电力电子器件可实现电能的快速、高效转换，提高能源利用效率。其次，通过采用智能控制技术，电力电子器件可实现设备的自动化和智能化。此外，电力电子器件还具有体积小、重量轻、可靠性高等优点，使得电力设备更加紧凑、耐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四、电力电子器件应用的优势与挑战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电力电子器件的应用也面临着一些挑战。首先，电力电子器件的控制和保护需要高度智能化的技术支持，对相关从业者的技能要求较高。其次，电力电子器件的开关切换过程中会产生高频浪涌电流，可能对电网和设备造成一定冲击。此外，电力电子器件的制造成本较高，可能限制了其在某些领域的应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五、结论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https://d.book118.com/098000141101006031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电力电子器件及其应用的现状与发展</vt:lpstr>
      <vt:lpstr>PowerPoint Presentation</vt:lpstr>
      <vt:lpstr>一、电力电子器件及其应用概述</vt:lpstr>
      <vt:lpstr>PowerPoint Presentation</vt:lpstr>
      <vt:lpstr>二、电力电子器件应用现状及市场前景</vt:lpstr>
      <vt:lpstr>二、电力电子器件应用现状及市场前景</vt:lpstr>
      <vt:lpstr>PowerPoint Presentation</vt:lpstr>
      <vt:lpstr>PowerPoint Presentation</vt:lpstr>
      <vt:lpstr>PowerPoint Presentation</vt:lpstr>
      <vt:lpstr>2、无源滤波器：无源滤波器是一种基于电力电子器件的节能装置</vt:lpstr>
      <vt:lpstr>PowerPoint Presentation</vt:lpstr>
      <vt:lpstr>四、电力电子器件应用的优势与挑战</vt:lpstr>
      <vt:lpstr>四、电力电子器件应用的优势与挑战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2024-09-08T14:56:47.137</cp:lastPrinted>
  <dcterms:created xsi:type="dcterms:W3CDTF">2024-09-08T06:56:47Z</dcterms:created>
  <dcterms:modified xsi:type="dcterms:W3CDTF">2024-09-08T06:56:54Z</dcterms:modified>
</cp:coreProperties>
</file>