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F6D36A-A696-42E4-BBC2-7660C70FC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B6F238-8999-4A7A-9DAB-C94D7F63A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769A83-6949-481C-AE08-7DD8C06CA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9F91BD-3FC9-4393-BED4-2295B4603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409B97-EF4F-4AB0-8BC5-DC8593CC1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51C47B-3570-4D83-B84B-5BA189D66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A1F9B4-8825-43B5-8A9F-53CA727D6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29BB80-0EBA-489C-9DD3-57B89061C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425A1D-D5E0-4C1A-89DA-CF81AF20A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D142C6-7BD4-4BFA-921E-BFD43676F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EA01EF-4CCE-4803-BA1C-8E2C8D551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0102103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732903" y="542407"/>
            <a:ext cx="1459097" cy="39230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-882015" y="2957769"/>
            <a:ext cx="341606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rgbClr val="FFFFFF">
                    <a:alpha val="31000"/>
                  </a:srgb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59207" y="20715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会计基本技能培训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75687" y="4281643"/>
            <a:ext cx="22383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77067" y="4281643"/>
            <a:ext cx="20193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520"/>
            <a:ext cx="12192000" cy="68489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39506" y="296929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76641" y="1276914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801415" y="834288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20555" y="1806496"/>
            <a:ext cx="5326684" cy="475457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日常账务处理技能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税务处理技能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财务分析技能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内部控制与风险管理技能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职业道德与职业素养培养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3441" y="1251402"/>
            <a:ext cx="3253071" cy="462145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会计基础知识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会计是以货币为主要计量单位，运用专门的方法，对企业、机关单位或其他经济组织的经济活动进行连续、系统、全面地反映和监督的一项经济管理活动。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的基本职能包括会计核算和会计监督。会计核算是指会计以货币为主要计量单位，通过确认、计量、记录和报告等环节，反映特定主体的经济活动，为有关各方提供会计信息。会计监督是指会计人员在进行会计核算的同时，对特定主体经济活动的合法性、合理性进行审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会计职能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会计定义与职能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会计要素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会计要素是对会计对象所作的基本分类，是会计核算对象的具体化，是用于反映会计主体财务状况和经营成果的基本单位。会计要素包括资产、负债、所有者权益、收入、费用和利润。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会计科目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科目是对会计要素对象的具体内容进行分类核算的类目。会计对象的具体内容各有不同，管理要求也有不同。为了全面、系统、分类地核算与监督各项经济业务的发生情况，以及由此而引起的各项资产、负债、所有者权益和各项损益的增减变动，就有必要按照各项会计对象分别设置会计科目。设置会计科目是对会计对象的具体内容加以科学归类，是进行分类核算与监督的一种方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会计要素与科目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会计核算原则是进行会计核算所应遵循的规范或标准，是会计核算工作的基础。会计核算原则包括客观性原则、相关性原则、可比性原则、一贯性原则、及时性原则、明晰性原则等。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会计核算原则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会计核算方法主要是指设置会计科目及账户、复式记账、填制和审核凭证、登记账簿、成本计算、财产清查和编制财务会计报告等几种方法。会计核算方法构成会计循环过程。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会计核算方法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会计核算原则及方法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财务报表种类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报表是反映企业或预算单位一定时期资金、利润状况的会计报表。我国财务报表的种类、格式、编报要求，均由统一的会计制度作出规定，要求企业定期编报。国营工业企业在报告期末应分别编报资金平衡表、专用基金及专用拨款表，基建借款及专项借款表等资金报表，以及利润表、产品销售利润明细表等利润报表； 国营商业企业要报送资金平衡表、经营情况表及专用资金表等。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财务报表作用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表是财务报告的主要部分，不包括董事报告、管理分析及财务情况说明书等列入财务报告或年度报告的资料。财务报表的作用是帮助投资者和债权人了解企业的经营状况、财务状况和现金流量情况，进而作出经济决策。具体来说，财务报表可以提供以下信息：企业的资产状况、负债状况、所有者权益状况、收入状况、费用状况以及利润状况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财务报表种类及作用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日常账务处理技能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准确、完整地录入原始凭证信息，包括日期、摘要、科目、金额等要素。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凭证录入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625" r="18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凭证审核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417" r="17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审核要点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核对凭证信息的真实性、合法性和完整性，确保凭证内容符合会计制度和法律法规要求。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关注凭证的附件是否齐全、审批手续是否完备、会计科目使用是否正确等。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凭证录入与审核要点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根据企业规模和业务需求，合理设置总账、明细账、日记账等账簿。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" b="125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账簿设置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按照会计制度要求，及时、准确地登记账簿，确保账证相符、账账相符。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登记规范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保持账簿整洁、清晰，避免涂改、挖补等行为，确保账簿的真实性和完整性。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账簿设置与登记规范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299" b="122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结账流程及对账技巧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结账流程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期末结账前，核对账簿记录，确保无误后进行试算平衡，最后编制结账分录并登记账簿。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对账技巧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定期与银行、往来单位等进行对账，确保账实相符。对于不符事项，及时查明原因并进行调整。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关注期末余额的正确性，及时处理未达账项和遗留问题，确保结账工作的顺利进行。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红字更正法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用红字编制一张与原错误凭证相同的凭证进行冲销，然后再用蓝字编制一张正确的凭证进行更正。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划线更正法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在错误的文字或数字上划一条红线注销，然后在红线上方填写正确的文字或数字，并由记账人员在更正处盖章。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补充登记法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用蓝字编制一张补充少记金额的凭证进行更正。适用于记账后发现记账凭证中应借、应贷的会计科目正确，但所填金额小于应填金额的情况。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错账更正方法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税务处理技能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介绍我国税收法规的体系结构、法律效力等级及实施范围。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税收法规体系概述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详细解析增值税、企业所得税、个人所得税等主要税种的法规政策，包括纳税人义务、征税范围、税率、税收优惠等。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主要税种法规解读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833" r="168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708" b="12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及时关注并解读税收法规的最新变化，确保企业或个人在纳税过程中符合法规要求。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税收法规变动更新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税收法规及政策解读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申报表提交与审核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介绍申报表提交的方式、时间及后续审核流程，确保申报数据准确无误。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纳税申报前准备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阐述纳税申报前需做的准备工作，如整理相关凭证、核对账目等。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填写纳税申报表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详细演示如何根据不同税种填写相应的纳税申报表，包括表内各项数据的计算与填写方法。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纳税申报流程演示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发票种类与适用范围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发票领购与保管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发票开具与填写规范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发票认证与抵扣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发票管理与使用注意事项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列举不同种类的发票，说明各自的适用范围及使用规定。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详细讲解发票开具的流程、填写规范及常见问题解答。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阐述发票的领购手续、保管要求及遗失处理办法。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介绍发票认证的操作方法、抵扣规则及注意事项。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https://d.book118.com/098001021031006035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4F4"/>
      </a:lt1>
      <a:dk2>
        <a:srgbClr val="040226"/>
      </a:dk2>
      <a:lt2>
        <a:srgbClr val="FFFFFF"/>
      </a:lt2>
      <a:accent1>
        <a:srgbClr val="312C7F"/>
      </a:accent1>
      <a:accent2>
        <a:srgbClr val="5C55C6"/>
      </a:accent2>
      <a:accent3>
        <a:srgbClr val="5577C6"/>
      </a:accent3>
      <a:accent4>
        <a:srgbClr val="605E9D"/>
      </a:accent4>
      <a:accent5>
        <a:srgbClr val="738ECA"/>
      </a:accent5>
      <a:accent6>
        <a:srgbClr val="658BE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2024-09-13T22:06:58.731</cp:lastPrinted>
  <dcterms:created xsi:type="dcterms:W3CDTF">2024-09-13T14:06:58Z</dcterms:created>
  <dcterms:modified xsi:type="dcterms:W3CDTF">2024-09-13T14:07:01Z</dcterms:modified>
</cp:coreProperties>
</file>