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99A45-CE45-4215-9ACC-B0C5A9165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FBE46-6CE5-401F-9AB8-57A2842E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E20E7-76A5-400F-9911-F1E55D2DB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D96DC-0CB6-4CF5-B364-80648D68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BE858-DDCB-498E-86FA-D7166309F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8AF8D-07F1-4793-953C-E804BE3F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2F3F78-DFD2-4B97-BAD4-5C6086156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0FE81-680F-4157-9A4D-0EFDC2E6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6A47C-E2CE-4F5A-8986-D3C6E90AB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EB942-9C4C-4B5F-8F65-3CFDE759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7542E-3250-48A8-AAA4-DB7C21A8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206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胸痛的观察及护理课件视频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胸痛的观察要点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胸痛患者的心理支持与护理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胸痛是指胸部疼痛的症状，可由多种原因引起，包括心脏疾病、呼吸系统疾病、消化系统疾病等。根据胸痛的特征和病因，可将其分为稳定型胸痛和不稳定型胸痛。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胸痛通常表现为胸部紧缩感、压迫感、钝痛或锐痛等不适感，有时可放射至肩部、背部、手臂等部位。根据胸痛的特征和持续时间，可初步判断其病因和严重程度。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50" r="17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胸痛的原因多种多样，常见的包括心绞痛、心肌梗死、肺炎、胸膜炎等。不同原因引起的胸痛症状各异，但通常都会出现胸部疼痛、不适感等症状。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引起的胸痛通常表现为胸部压迫感、紧缩感或钝痛，多在劳累或情绪激动时发作，持续数分钟至十余分钟。心肌梗死引起的胸痛则更为剧烈，持续时间较长，可伴随心律失常、心力衰竭等症状。肺炎和胸膜炎引起的胸痛多伴有咳嗽、咳痰、呼吸困难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胸痛的原因与症状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诊断胸痛需要综合考虑患者的病史、体格检查、实验室检查和特殊检查。同时，鉴别诊断也非常重要，需排除其他可能导致胸痛的原因。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是诊断胸痛的重要依据，医生会询问患者的胸痛特征、伴随症状、既往病史等。体格检查和实验室检查可帮助医生了解患者的身体状况和病因。特殊检查如心电图、超声心动图、冠状动脉造影等可进一步确诊病因。鉴别诊断需要排除其他可能导致胸痛的疾病，如胃食管反流病、肋间神经痛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胸痛的观察要点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1" r="312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胸痛性质可因病因不同而有所差异，需要仔细观察疼痛的性质，如锐痛、压榨样痛、闷痛等，以便更好地判断病因。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锐痛或压榨样痛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胸痛的部位和范围对于判断病因也有重要价值，如心绞痛常表现为胸骨后疼痛，而肺栓塞则可能出现单侧胸痛。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疼痛的部位和范围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观察胸痛的性质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7" b="148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胸痛患者常伴有心慌、气促等症状，这些症状可能与心脏疾病有关，需要密切关注。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胸痛患者如果出现咳嗽、咳痰等症状，可能与呼吸系统疾病有关，需要留意。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注意胸痛的伴随症状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心慌、气促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了解胸痛的诱发因素，如运动、情绪激动等，有助于判断病因和预防胸痛发作。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诱发因素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观察胸痛的缓解因素，如休息、服药等，可以更好地了解病情和治疗方案。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观察胸痛的诱发和缓解因素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https://d.book118.com/098002067022006030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2024-09-06T08:19:07.081</cp:lastPrinted>
  <dcterms:created xsi:type="dcterms:W3CDTF">2024-09-06T00:19:07Z</dcterms:created>
  <dcterms:modified xsi:type="dcterms:W3CDTF">2024-09-06T00:19:08Z</dcterms:modified>
</cp:coreProperties>
</file>