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05654-507F-4B54-B925-D1E87A476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B88FB-F7D8-4106-BB9B-6107EAF20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6E6EA-7624-4440-A53A-27E252CE2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D85818-A631-48FE-AF58-59B727CDB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3BE60E-D08D-4879-A6A3-2851952C6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6D5B37-9D36-4134-91A4-2D5D2D311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8E198B-323D-472C-A34D-AE5B60A1C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1ACC5-806E-4735-9C9D-0207B919B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DB01A-6BE8-4AC5-B146-238507C0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D650D-0B3C-4051-8736-2B6268446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E3F52-24E4-43C0-8072-2EA6A263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2134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集中教育方案计划总结报告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集中教育方案计划概述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集中教育方案计划执行情况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集中教育方案计划成果分析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集中教育方案计划总结与展望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总结集中教育方案计划的实施情况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分析计划执行过程中的问题和挑战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提出改进和优化方案计划的建议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国家对教育事业的高度重视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教育资源分布不均衡的现状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提高教育质量和教育公平的需求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集中教育方案计划概述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方案计划内容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明确培养目标和方向，为后续教学计划提供指导。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根据培养目标，制定相应的教学大纲和课程安排。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整合和优化教育资源，提高教学质量和效果。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建立科学合理的评估机制，对教学效果进行实时监测和反馈。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确定教育目标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制定教学大纲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优化教学资源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建立评估机制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培养创新人才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服务社会发展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方案计划目标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364" r="93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388" r="138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通过优化教学资源、改进教学方法等手段，提高教育质量和效果。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注重培养学生的创新思维和实践能力，培养具有创新精神的人才。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通过集中教育方案计划，让更多学生享受到优质教育资源，促进教育公平。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培养符合社会需求的高素质人才，为社会发展提供有力支持。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计划启动时间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 - XXXX年XX月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计划实施时间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计划评估时间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方案计划实施时间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集中教育方案计划执行情况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6862" b="68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方案计划完成情况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完成情况概述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在过去的学期中，我们按照集中教育方案计划，全面推进了各项教育教学活动的开展，并取得了显著的成效。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主要完成事项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完成了课程设置与教学安排、教学资源整合、教师培训、学生管理等多项工作，确保了教育教学的高效运行。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配合与协作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加强了部门间的沟通与协作，形成了工作合力，为方案计划的顺利实施提供了有力保障。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通过改进教学方式和方法，学生的学习积极性和主动性得到了提高，学习成绩和综合素质有了明显提升。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整合优质教育资源，提高了教育教学的质量和效益，为学校的发展奠定了坚实基础。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50" r="14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通过参加培训和交流活动，教师的专业素养和教学能力得到了提升，为教育教学质量的提高提供了有力支持。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教师能力提升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方案计划实施效果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存在不足的原因分析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造成这些问题的原因是多方面的，如学生个体差异、教学资源配置不合理等。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针对存在的问题和不足，我们提出了改进措施和建议，如加强个性化辅导、优化教学资源配置等。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实施过程中遇到的问题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在实施过程中，我们遇到了一些困难和问题，如部分学生的学习困难、教学资源分配不均等。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方案计划存在的问题和不足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https://d.book118.com/098002134017006043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2024-09-22T13:39:22.945</cp:lastPrinted>
  <dcterms:created xsi:type="dcterms:W3CDTF">2024-09-22T05:39:22Z</dcterms:created>
  <dcterms:modified xsi:type="dcterms:W3CDTF">2024-09-22T05:39:25Z</dcterms:modified>
</cp:coreProperties>
</file>