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7E9B33-47F0-40A2-9F68-2E2702DC87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21240C-8C21-4BE4-B18B-26D75211E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06CD3B-F09A-47EB-B1A0-F243E76EB0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0E528B-BCAE-4FDA-839C-E1D33930D1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575E13-BA6D-40AF-BEDB-9FAE3085C1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FC7173-B972-48FB-94D1-B69D7793F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FF97C26-4042-4769-816F-96C1430BED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01AD75-A787-4099-AF1A-A14CF68CB1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29E08B-3FD9-49C1-A7B1-133C03467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E2F810-BA65-46D3-90ED-A60C456E42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284F62-1686-4FE0-A647-0FF1BBD98F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003050053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预防违法犯罪 案例分析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案例一：青少年网络犯罪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案例二：家庭暴力犯罪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案例三：诈骗犯罪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案例四：校园暴力犯罪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案例一：青少年网络犯罪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青少年小明利用网络技术，非法侵入政府网站，窃取国家机密，对社会造成严重危害。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0760" b="20760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家庭和学校对网络安全教育的缺失，导致小明对网络犯罪的危害性缺乏了解。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社会对网络犯罪的打击力度不够，导致小明存在侥幸心理，走上犯罪道路。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13959" b="13959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2701" b="270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143" b="8143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小明缺乏正确的网络安全意识，对网络犯罪的严重性认识不足。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00" r="150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加强网络安全教育，提高青少年的网络安全意识。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9917" r="9917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家庭和学校应加强对青少年的网络安全教育，引导他们正确使用网络。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社会应加大对网络犯罪的打击力度，提高犯罪成本，起到震慑作用。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案例二：家庭暴力犯罪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833" r="9833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9167" r="9167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家庭暴力犯罪是指发生在家庭成员之间的暴力行为，包括身体、心理和性方面的虐待。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家庭暴力犯罪对受害人的身心健康造成极大的伤害，甚至可能导致死亡。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家庭暴力犯罪是一种严重的社会问题，需要得到全社会的关注和解决。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案例概述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家庭暴力犯罪的原因是多方面的，包括个人心理问题、社会环境压力、文化背景等。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在一些家庭中，家庭暴力犯罪往往被视为家庭内部事务，社会舆论和法律制度对此缺乏足够的重视和制裁。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8058" b="805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0471" b="2047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家庭暴力犯罪对受害人的身心健康和社会稳定造成极大的影响，需要采取有效的预防和打击措施。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5199" b="151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通过媒体、社区活动等多种方式，提高公众对家庭暴力犯罪的认识和重视程度。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为有心理问题的家庭成员提供心理辅导和支持，帮助他们解决心理问题。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建立有效的举报机制，鼓励家庭成员和社会公众积极举报家庭暴力犯罪。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完善相关法律法规，加大对家庭暴力犯罪的打击力度，严惩犯罪分子。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加强宣传教育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提供心理辅导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建立举报机制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加强法律制裁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https://d.book118.com/098003050053006026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2024-09-03T14:15:20.173</cp:lastPrinted>
  <dcterms:created xsi:type="dcterms:W3CDTF">2024-09-03T06:15:20Z</dcterms:created>
  <dcterms:modified xsi:type="dcterms:W3CDTF">2024-09-03T06:15:22Z</dcterms:modified>
</cp:coreProperties>
</file>