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2C515-6253-43BF-905D-4B395EBED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69192-8C87-49D7-9EDC-866F91A5B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33087-8DC9-4336-A6F3-AB236E829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BC2B1-7653-48C6-8FC4-C30714FF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E0953-7CE9-4841-A9C0-4A553590F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65508E-B3E2-41DD-AD3B-22E88A1CB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1CBC9-6816-47EF-BE8D-9664DBC97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65A7A-E877-429C-8F0A-9854EDBB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BC537-4853-4DBD-A851-BB89E8E4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D8403-3227-4EC7-AF73-B7516E386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F30C8-9111-4BAD-820B-0360E3B6F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3112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护理拔罐疗法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拔罐疗法的操作方法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拔罐疗法的护理技巧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拔罐疗法的常见问题与解答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270" r="42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305" r="93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拔罐疗法历史悠久，最早可追溯至古代中国春秋战国时期，经过数千年的实践和发展，已成为中医的重要组成部分。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拔罐疗法是一种传统的中医疗法，通过在皮肤上拔罐以产生负压，从而刺激穴位、舒筋活血、调节气血，达到治疗疾病的目的。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拔罐时产生负压，使皮肤紧绷，刺激皮肤下的毛细血管，促进血液循环，加速新陈代谢。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调节气血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拔罐时产生的温热刺激能够扩张血管、促进血液循环，有助于缓解肌肉紧张和疼痛。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通过拔罐刺激穴位，能够调节人体气血运行，改善身体机能，增强免疫力。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拔罐疗法的应用范围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拔罐疗法适用于多种内科疾病，如感冒、咳嗽、哮喘、胃痛、腹泻等。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拔罐疗法对外科疾病也有较好的疗效，如颈椎病、腰椎间盘突出、关节炎等。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拔罐疗法对神经性头痛、失眠、神经衰弱等也有一定的疗效。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拔罐疗法还可用于减肥、美容等方面，具有较好的效果。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拔罐疗法的操作方法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016" b="70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拔罐器是拔罐疗法中最重要的工具，通常由玻璃或陶瓷制成，形状各异，如圆形、椭圆形等。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酒精棉用于对拔罐部位进行消毒，避免感染。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纸巾用于擦拭拔罐部位，保持清洁。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胶带用于固定拔罐器，防止其移动。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拔罐工具与材料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在拔罐前，需要清洁需要拔罐部位的皮肤，避免感染。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消毒拔罐器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使用酒精棉对拔罐器进行消毒，保证卫生安全。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固定拔罐器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将拔罐器固定在需要拔罐的部位，通常使用胶带进行固定。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吸气放松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在拔罐过程中，需要吸气放松，使拔罐部位能够充分吸住拔罐器。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留罐时间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留罐时间通常为10-15分钟，根据个人体质和需要调整时间。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取下拔罐器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在留罐时间结束后，缓慢取下拔罐器，避免突然用力导致皮肤受损。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拔罐后皮肤处于敏感状态，应避免立即洗澡，以免引起皮肤过敏或感染。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拔罐后避免立即洗澡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拔罐时应避免在破损部位或炎症部位进行，以免加重症状或引起感染。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避免在破损部位拔罐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在拔罐过程中应注意保暖，避免受寒着凉。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不同人的体质不同，留罐时间也应适当调整，以免引起不适。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根据体质调整留罐时间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拔罐疗法的护理技巧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https://d.book118.com/098003112127006031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2024-09-08T21:55:25.939</cp:lastPrinted>
  <dcterms:created xsi:type="dcterms:W3CDTF">2024-09-08T13:55:25Z</dcterms:created>
  <dcterms:modified xsi:type="dcterms:W3CDTF">2024-09-08T13:55:28Z</dcterms:modified>
</cp:coreProperties>
</file>