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F04E4-ED8B-42C1-8A6C-86668D802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FF17D-D962-426F-9954-8780E4FD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7ED33-9D07-445D-87B6-7814AF928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7E7FD-7790-4BB1-82CD-6C4B60BFF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2332FD-77F9-4B3F-A49A-14FFFC347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065B56-0E09-48FC-8B75-8B42D37C9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A54BC6-D7CA-4669-9508-1ABED749F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0B732-A786-4AD7-986F-2A0729B7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9EE51-98BB-4087-8441-38F9E84FB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AAC91-4D39-4BFF-ADAF-28D3DB9D4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DF05B-80C1-41DF-8269-01DB33384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10033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English version of nursing reference for imaging m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Overview of ethics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Imaging presentations of ethics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Numbering reference for ethics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English version of numbering reference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Overview of ethics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Emphasis is an Inflammatory condition of the brain parenchyma, commonly caused by a virtual or autoimmune process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Encephalitis can be classified as virtual or non virtual (e.g., autoimmune, paraplastic) based on its ecology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Classification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and classification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Etiology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Viruses such as grapes simple virus (HSV), variella zoster virus (VZV), and arboviruses are common causes of ethics Other ethical agents include bacteria, fungi, and parasites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Pathogenesis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pathogenes of ethics involve the invasion of the central nervous system by influential agents, which triggers an immune response that results in inflation and damage to brain issue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ecology and pathogenesis of ethics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Common symbols include fever, headache, invoicing, fusion, size, and alternative consciousnesses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Symptoms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Signs may include neck stiffness, Kernig's sign, Brudzinski's sign, and other neurological findings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Signs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Symptoms and signs of ethics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Imaging presentations of ethics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 scan is a common imaging modality for the diagnosis of ethics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7104" b="7104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 scan can also show focal or diffused brain parenchymal abnormalities, such as hyperactivity or hyperactivity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 scan can detect brain edema, mass effect, and other abnormalities caused by ethics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 scan can help to rule out other causes of encephalopathy and identify applications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 scan findings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 scan is more sensitive than CT scan in detecting brain parenchymal abnormalities caused by encephalitis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 scan can also detect meningal enhancement, which is a characteristic finding of ethics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 scan is useful for following up evaluation of evidence and monitoring treatment response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 scan can show brain parenchymal lesions, including gray matter and white matter involvement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 scan findings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X-ray imaging is not commonly used in the diagnosis of ethics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X-ray imaging can show lung infection and other systemic complications associated with ethics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X-ray imaging can also be used to rule out other causes of central nervous system infection, such as meningis and abscess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X-ray imaging performance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https://d.book118.com/098010033035006030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2024-09-06T14:33:50.699</cp:lastPrinted>
  <dcterms:created xsi:type="dcterms:W3CDTF">2024-09-06T06:33:50Z</dcterms:created>
  <dcterms:modified xsi:type="dcterms:W3CDTF">2024-09-06T06:33:52Z</dcterms:modified>
</cp:coreProperties>
</file>