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61D4D-CF5F-485D-B448-2679A658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C2004-D040-439B-A5E5-EDBF04E82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13212-09B0-40A6-931F-41C663FA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87934-B6E8-49A9-B24B-FB451D0B7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05735-3558-4426-91B4-C1A1AAA1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F4BE0-982E-45EA-BE19-AB6255D5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8415C-91F4-454A-8CC6-90700F11B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125EE-36D8-45C7-8F80-3DF62268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B36A0-E197-474D-A4FA-0F777755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33CB2-9C3A-4E6F-835F-7D544EE3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D5BBF-9689-4EB7-A4EF-D7BCBF36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0113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《词汇教学方法》ppt课件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词汇教学的重要性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传统词汇教学方法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现代词汇教学方法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词汇教学方法的评估与选择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词汇教学方法的未来发展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词汇教学的重要性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词汇是语言的基础，掌握足够的词汇量是流利、准确地使用语言的关键。通过词汇教学，学生可以扩大词汇量，提高语言表达的丰富性和准确性。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词汇教学有助于培养学生的语言意识和感知能力，使他们更好地理解和运用语言的规则和规律。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词汇是阅读理解的基础，掌握足够的词汇量能够帮助学生更好地理解文本内容。通过词汇教学，学生可以学会如何通过上下文推断词义，提高阅读理解的能力。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词汇教学有助于培养学生的阅读技巧和策略，使他们能够更高效地阅读和理解文本。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促进阅读理解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词汇是写作的重要组成部分，掌握丰富的词汇能够使学生的写作更加生动、形象和有力。通过词汇教学，学生可以学习如何选择恰当的词汇来表达思想，提高写作水平。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词汇教学有助于培养学生的写作技巧和表达能力，使他们能够更好地表达自己的观点和情感。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增强写作技巧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传统词汇教学方法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直接教授词汇的发音、拼写和意义。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教师直接向学生解释词汇的发音、拼写和意义，并可能提供例句和用法说明。这种方法注重记忆和重复练习，但可能缺乏语境和实际应用。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直接词汇教学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通过上下文语境来教授词汇。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教师通过提供包含目标词汇的句子或段落，让学生在上下文中理解词汇的意义和使用。这种方法有助于学生更好地理解词汇的语境和用法，但可能需要更多的时间和资源。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上下文词汇教学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将词汇按照主题、词性、语义等进行分类教学。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教师将词汇按照一定的分类标准进行分类，如动物、植物、名词、动词等，并教授学生如何根据分类记忆词汇。这种方法有助于学生系统地学习词汇，但分类标准可能因人而异。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词汇分类教学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https://d.book118.com/098010113065006026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2024-09-03T20:20:10.111</cp:lastPrinted>
  <dcterms:created xsi:type="dcterms:W3CDTF">2024-09-03T12:20:10Z</dcterms:created>
  <dcterms:modified xsi:type="dcterms:W3CDTF">2024-09-03T12:20:11Z</dcterms:modified>
</cp:coreProperties>
</file>