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247.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2.xml" /><Relationship Id="rId2" Type="http://schemas.openxmlformats.org/officeDocument/2006/relationships/tags" Target="../tags/tag13.xml" /><Relationship Id="rId3" Type="http://schemas.openxmlformats.org/officeDocument/2006/relationships/tags" Target="../tags/tag14.xml"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19.xml" /><Relationship Id="rId3" Type="http://schemas.openxmlformats.org/officeDocument/2006/relationships/tags" Target="../tags/tag20.xml" /><Relationship Id="rId4" Type="http://schemas.openxmlformats.org/officeDocument/2006/relationships/tags" Target="../tags/tag21.xml" /><Relationship Id="rId5" Type="http://schemas.openxmlformats.org/officeDocument/2006/relationships/tags" Target="../tags/tag22.xml" /><Relationship Id="rId6" Type="http://schemas.openxmlformats.org/officeDocument/2006/relationships/tags" Target="../tags/tag23.xml" /><Relationship Id="rId7" Type="http://schemas.openxmlformats.org/officeDocument/2006/relationships/tags" Target="../tags/tag24.xml" /><Relationship Id="rId8"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slideMaster" Target="../slideMasters/slideMaster2.xml" /><Relationship Id="rId2" Type="http://schemas.openxmlformats.org/officeDocument/2006/relationships/tags" Target="../tags/tag25.xml" /><Relationship Id="rId3" Type="http://schemas.openxmlformats.org/officeDocument/2006/relationships/tags" Target="../tags/tag26.xml"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41.xml" /><Relationship Id="rId10" Type="http://schemas.openxmlformats.org/officeDocument/2006/relationships/tags" Target="../tags/tag50.xml" /><Relationship Id="rId11" Type="http://schemas.openxmlformats.org/officeDocument/2006/relationships/slideMaster" Target="../slideMasters/slideMaster2.xml" /><Relationship Id="rId2" Type="http://schemas.openxmlformats.org/officeDocument/2006/relationships/tags" Target="../tags/tag42.xml" /><Relationship Id="rId3" Type="http://schemas.openxmlformats.org/officeDocument/2006/relationships/tags" Target="../tags/tag43.xml" /><Relationship Id="rId4" Type="http://schemas.openxmlformats.org/officeDocument/2006/relationships/tags" Target="../tags/tag44.xml" /><Relationship Id="rId5" Type="http://schemas.openxmlformats.org/officeDocument/2006/relationships/tags" Target="../tags/tag45.xml"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tags" Target="../tags/tag49.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57.xml" /><Relationship Id="rId2" Type="http://schemas.openxmlformats.org/officeDocument/2006/relationships/tags" Target="../tags/tag58.xml" /><Relationship Id="rId3" Type="http://schemas.openxmlformats.org/officeDocument/2006/relationships/tags" Target="../tags/tag59.xml" /><Relationship Id="rId4" Type="http://schemas.openxmlformats.org/officeDocument/2006/relationships/tags" Target="../tags/tag60.xml" /><Relationship Id="rId5" Type="http://schemas.openxmlformats.org/officeDocument/2006/relationships/tags" Target="../tags/tag61.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62.xml" /><Relationship Id="rId2" Type="http://schemas.openxmlformats.org/officeDocument/2006/relationships/tags" Target="../tags/tag63.xml"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68.xml"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83.xml" /><Relationship Id="rId11" Type="http://schemas.openxmlformats.org/officeDocument/2006/relationships/tags" Target="../tags/tag84.xml" /><Relationship Id="rId12" Type="http://schemas.openxmlformats.org/officeDocument/2006/relationships/slideMaster" Target="../slideMasters/slideMaster2.xml" /><Relationship Id="rId2" Type="http://schemas.openxmlformats.org/officeDocument/2006/relationships/tags" Target="../tags/tag75.xml" /><Relationship Id="rId3" Type="http://schemas.openxmlformats.org/officeDocument/2006/relationships/tags" Target="../tags/tag76.xml"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tags" Target="../tags/tag8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CED98FD-AFB0-434A-BED3-03219849CE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4E7F59-C9F7-4A99-99BE-DFFDE75835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1186AE-A39A-46A7-8E24-EE0DCCDFD9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6C9A22D-74B4-409D-B420-6A0817ABD6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AD6C9E7-3923-47B1-982E-C359D74254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3299E43-A664-461C-BB92-DBAAC3BA36A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16996F0-9752-44B9-A703-50BC1820D12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9A6FDE-B243-4E91-8495-12DA1B02AA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1F51F5-A5D8-4F9F-A948-ACF445BB7B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FA8B16F-6A8F-4A8A-A20A-37F13C81ED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CE0467-1BB6-47E7-817D-D47B5302E0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3" name="图片 9"/>
          <p:cNvPicPr>
            <a:picLocks noChangeAspect="1"/>
          </p:cNvPicPr>
          <p:nvPr>
            <p:custDataLst>
              <p:tags r:id="rId2"/>
            </p:custDataLst>
          </p:nvPr>
        </p:nvPicPr>
        <p:blipFill>
          <a:blip r:embed="rId1"/>
          <a:stretch>
            <a:fillRect/>
          </a:stretch>
        </p:blipFill>
        <p:spPr>
          <a:xfrm>
            <a:off x="0" y="0"/>
            <a:ext cx="12192000" cy="6858000"/>
          </a:xfrm>
          <a:prstGeom prst="rect">
            <a:avLst/>
          </a:prstGeom>
        </p:spPr>
      </p:pic>
      <p:cxnSp>
        <p:nvCxnSpPr>
          <p:cNvPr id="3145733" name="直接连接符 31"/>
          <p:cNvCxnSpPr/>
          <p:nvPr>
            <p:custDataLst>
              <p:tags r:id="rId3"/>
            </p:custDataLst>
          </p:nvPr>
        </p:nvCxnSpPr>
        <p:spPr>
          <a:xfrm>
            <a:off x="721895" y="5955632"/>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p:nvPr>
            <p:custDataLst>
              <p:tags r:id="rId4"/>
            </p:custDataLst>
          </p:nvPr>
        </p:nvCxnSpPr>
        <p:spPr>
          <a:xfrm flipH="1">
            <a:off x="6902116" y="5987716"/>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tx1"/>
                </a:solidFill>
                <a:latin typeface="+mn-ea"/>
                <a:ea typeface="+mn-ea"/>
                <a:cs typeface="MiSans Heavy" panose="00000a00000000000000" charset="-122"/>
              </a:defRPr>
            </a:lvl1pPr>
          </a:lstStyle>
          <a:p>
            <a:pPr lvl="0" algn="ctr"/>
            <a:r>
              <a:rPr>
                <a:sym typeface="+mn-ea"/>
              </a:rPr>
              <a:t>单击此处编辑文本</a:t>
            </a:r>
            <a:endParaRPr>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avLst/>
          </a:prstGeom>
          <a:noFill/>
        </p:spPr>
        <p:txBody>
          <a:bodyPr wrap="square" lIns="0" tIns="0" rIns="0" bIns="0" rtlCol="0">
            <a:normAutofit/>
          </a:bodyPr>
          <a:lstStyle>
            <a:lvl1pPr marL="0" marR="0" algn="ctr" defTabSz="914400" rtl="0" eaLnBrk="1" fontAlgn="auto" latinLnBrk="0" hangingPunct="1">
              <a:lnSpc>
                <a:spcPct val="100000"/>
              </a:lnSpc>
              <a:buClrTx/>
              <a:buSzTx/>
              <a:buFontTx/>
              <a:buNone/>
              <a:defRPr kumimoji="0" lang="zh-CN" altLang="en-US" sz="1800" b="0" i="0" u="none" strike="noStrike" kern="1200" cap="none" spc="0" normalizeH="0" baseline="0" noProof="1">
                <a:solidFill>
                  <a:schemeClr val="tx1"/>
                </a:solidFill>
                <a:latin typeface="+mn-ea"/>
                <a:ea typeface="+mn-ea"/>
                <a:cs typeface="MiSans Heavy" panose="00000a00000000000000" charset="-122"/>
              </a:defRPr>
            </a:lvl1pPr>
          </a:lstStyle>
          <a:p>
            <a:pPr lvl="0" algn="ctr"/>
            <a:r>
              <a:rPr>
                <a:sym typeface="+mn-ea"/>
              </a:rPr>
              <a:t>单击此处编辑母版文本样式</a:t>
            </a:r>
            <a:endParaRPr>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avLst/>
          </a:prstGeom>
          <a:noFill/>
        </p:spPr>
        <p:txBody>
          <a:bodyPr wrap="square" lIns="0" tIns="0" rIns="0" bIns="0" rtlCol="0" anchor="b" anchorCtr="0">
            <a:normAutofit/>
          </a:bodyPr>
          <a:lstStyle>
            <a:lvl1pPr marL="0" marR="0" algn="ctr" defTabSz="914400" rtl="0" eaLnBrk="1" fontAlgn="auto" latinLnBrk="0" hangingPunct="1">
              <a:lnSpc>
                <a:spcPct val="100000"/>
              </a:lnSpc>
              <a:buClrTx/>
              <a:buSzTx/>
              <a:buFontTx/>
              <a:buNone/>
              <a:defRPr kumimoji="0" lang="zh-CN" altLang="zh-CN" sz="6600" b="0" i="1" u="none" strike="noStrike" kern="1200" cap="none" spc="0" normalizeH="0" baseline="0" noProof="1">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lvl="0" algn="ctr">
              <a:lnSpc>
                <a:spcPct val="100000"/>
              </a:lnSpc>
            </a:pPr>
            <a:r>
              <a:rPr>
                <a:sym typeface="+mn-ea"/>
              </a:rPr>
              <a:t>单击此处编辑标题</a:t>
            </a:r>
            <a:endParaRPr>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78" name="页脚占位符 4"/>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sp>
        <p:nvSpPr>
          <p:cNvPr id="1048682" name="正文"/>
          <p:cNvSpPr txBox="1">
            <a:spLocks noGrp="1"/>
          </p:cNvSpPr>
          <p:nvPr>
            <p:ph idx="4"/>
            <p:custDataLst>
              <p:tags r:id="rId1"/>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309245" marR="0" lvl="0" indent="-309245" algn="l" defTabSz="914400" rtl="0" eaLnBrk="1" fontAlgn="auto" latinLnBrk="0" hangingPunct="1">
              <a:lnSpc>
                <a:spcPct val="130000"/>
              </a:lnSpc>
              <a:spcBef>
                <a:spcPts val="1200"/>
              </a:spcBef>
              <a:spcAft>
                <a:spcPct val="0"/>
              </a:spcAft>
              <a:buClr>
                <a:schemeClr val="accent2"/>
              </a:buClr>
              <a:buSzTx/>
              <a:buFont typeface="Wingdings" panose="05000000000000000000" charset="0"/>
              <a:buChar char="n"/>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lang="zh-CN" altLang="en-US">
                <a:sym typeface="+mn-ea"/>
              </a:rPr>
              <a:t>单击此处编辑母版文本样式</a:t>
            </a:r>
            <a:endParaRPr lang="zh-CN" altLang="en-US">
              <a:sym typeface="+mn-ea"/>
            </a:endParaRPr>
          </a:p>
          <a:p>
            <a:pPr lvl="1"/>
            <a:r>
              <a:rPr lang="zh-CN" altLang="en-US">
                <a:sym typeface="+mn-ea"/>
              </a:rPr>
              <a:t>第二级</a:t>
            </a:r>
            <a:endParaRPr lang="zh-CN" altLang="en-US">
              <a:sym typeface="+mn-ea"/>
            </a:endParaRPr>
          </a:p>
          <a:p>
            <a:pPr lvl="2"/>
            <a:r>
              <a:rPr lang="zh-CN" altLang="en-US">
                <a:sym typeface="+mn-ea"/>
              </a:rPr>
              <a:t>第三级</a:t>
            </a:r>
            <a:endParaRPr lang="zh-CN" altLang="en-US">
              <a:sym typeface="+mn-ea"/>
            </a:endParaRPr>
          </a:p>
          <a:p>
            <a:pPr lvl="3"/>
            <a:r>
              <a:rPr lang="zh-CN" altLang="en-US">
                <a:sym typeface="+mn-ea"/>
              </a:rPr>
              <a:t>第四级</a:t>
            </a:r>
            <a:endParaRPr lang="zh-CN" altLang="en-US">
              <a:sym typeface="+mn-ea"/>
            </a:endParaRPr>
          </a:p>
          <a:p>
            <a:pPr lvl="4"/>
            <a:r>
              <a:rPr lang="zh-CN" altLang="en-US">
                <a:sym typeface="+mn-ea"/>
              </a:rPr>
              <a:t>第五级</a:t>
            </a:r>
            <a:endParaRPr lang="zh-CN" altLang="en-US">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p:nvPr>
            <p:custDataLst>
              <p:tags r:id="rId3"/>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p:nvPr>
            <p:custDataLst>
              <p:tags r:id="rId4"/>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88"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5" name="图片 6"/>
          <p:cNvPicPr>
            <a:picLocks noChangeAspect="1"/>
          </p:cNvPicPr>
          <p:nvPr>
            <p:custDataLst>
              <p:tags r:id="rId2"/>
            </p:custDataLst>
          </p:nvPr>
        </p:nvPicPr>
        <p:blipFill>
          <a:blip r:embed="rId1"/>
          <a:stretch>
            <a:fillRect/>
          </a:stretch>
        </p:blipFill>
        <p:spPr>
          <a:xfrm>
            <a:off x="0" y="0"/>
            <a:ext cx="12192000" cy="6858000"/>
          </a:xfrm>
          <a:prstGeom prst="rect">
            <a:avLst/>
          </a:prstGeom>
        </p:spPr>
      </p:pic>
      <p:cxnSp>
        <p:nvCxnSpPr>
          <p:cNvPr id="3145741" name="直接连接符 46"/>
          <p:cNvCxnSpPr/>
          <p:nvPr>
            <p:custDataLst>
              <p:tags r:id="rId3"/>
            </p:custDataLst>
          </p:nvPr>
        </p:nvCxnSpPr>
        <p:spPr>
          <a:xfrm>
            <a:off x="2482182" y="1122981"/>
            <a:ext cx="9613231" cy="0"/>
          </a:xfrm>
          <a:prstGeom prst="line">
            <a:avLst/>
          </a:prstGeom>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5400" b="0" i="0" u="none" strike="noStrike" kern="1200" cap="none" spc="300" normalizeH="0" baseline="0" noProof="1">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标题</a:t>
            </a:r>
            <a:endParaRPr>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96"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57" name="图片 8"/>
          <p:cNvPicPr>
            <a:picLocks noChangeAspect="1"/>
          </p:cNvPicPr>
          <p:nvPr>
            <p:custDataLst>
              <p:tags r:id="rId2"/>
            </p:custDataLst>
          </p:nvPr>
        </p:nvPicPr>
        <p:blipFill>
          <a:blip r:embed="rId1"/>
          <a:stretch>
            <a:fillRect/>
          </a:stretch>
        </p:blipFill>
        <p:spPr>
          <a:xfrm>
            <a:off x="0" y="0"/>
            <a:ext cx="12192000" cy="6858000"/>
          </a:xfrm>
          <a:prstGeom prst="rect">
            <a:avLst/>
          </a:prstGeom>
        </p:spPr>
      </p:pic>
      <p:sp>
        <p:nvSpPr>
          <p:cNvPr id="1048700" name="燕尾形 56"/>
          <p:cNvSpPr/>
          <p:nvPr>
            <p:custDataLst>
              <p:tags r:id="rId3"/>
            </p:custDataLst>
          </p:nvPr>
        </p:nvSpPr>
        <p:spPr>
          <a:xfrm>
            <a:off x="11238230" y="505460"/>
            <a:ext cx="185420" cy="184785"/>
          </a:xfrm>
          <a:prstGeom prst="chevron">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2800" b="1" i="1" u="none" strike="noStrike" kern="1200" cap="none" spc="300" normalizeH="0" baseline="0" noProof="1">
                <a:gradFill>
                  <a:gsLst>
                    <a:gs pos="0">
                      <a:schemeClr val="accent1">
                        <a:lumMod val="20000"/>
                        <a:lumOff val="80000"/>
                      </a:schemeClr>
                    </a:gs>
                    <a:gs pos="100000">
                      <a:schemeClr val="accent1"/>
                    </a:gs>
                  </a:gsLst>
                  <a:lin ang="5400000" scaled="1"/>
                </a:gradFill>
                <a:latin typeface="+mn-ea"/>
                <a:ea typeface="+mn-ea"/>
                <a:cs typeface="+mn-cs"/>
              </a:defRPr>
            </a:lvl1pPr>
          </a:lstStyle>
          <a:p>
            <a:pPr lvl="0" algn="ctr"/>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5400" b="0" i="1" u="none" strike="noStrike" kern="1200" cap="none" spc="300" normalizeH="0" baseline="0" noProof="1">
                <a:gradFill>
                  <a:gsLst>
                    <a:gs pos="0">
                      <a:schemeClr val="accent1">
                        <a:lumMod val="20000"/>
                        <a:lumOff val="80000"/>
                      </a:schemeClr>
                    </a:gs>
                    <a:gs pos="100000">
                      <a:schemeClr val="accent1"/>
                    </a:gs>
                  </a:gsLst>
                  <a:lin ang="0" scaled="1"/>
                </a:gradFill>
                <a:latin typeface="+mj-ea"/>
                <a:ea typeface="+mj-ea"/>
                <a:cs typeface="+mn-cs"/>
              </a:defRPr>
            </a:lvl1pPr>
          </a:lstStyle>
          <a:p>
            <a:pPr lvl="0" algn="ctr"/>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0"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sp>
        <p:nvSpPr>
          <p:cNvPr id="1048714" name="正文"/>
          <p:cNvSpPr txBox="1">
            <a:spLocks noGrp="1"/>
          </p:cNvSpPr>
          <p:nvPr>
            <p:ph idx="5"/>
            <p:custDataLst>
              <p:tags r:id="rId1"/>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p:nvPr>
            <p:custDataLst>
              <p:tags r:id="rId4"/>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p:nvPr>
            <p:custDataLst>
              <p:tags r:id="rId5"/>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22" name="页脚占位符 5"/>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sp>
        <p:nvSpPr>
          <p:cNvPr id="1048726" name="标题"/>
          <p:cNvSpPr txBox="1">
            <a:spLocks noGrp="1"/>
          </p:cNvSpPr>
          <p:nvPr>
            <p:ph type="title" idx="7"/>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p:nvPr>
            <p:custDataLst>
              <p:tags r:id="rId3"/>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n-cs"/>
              </a:defRPr>
            </a:lvl1pPr>
          </a:lstStyle>
          <a:p>
            <a:pPr lvl="0"/>
            <a:r>
              <a:rPr>
                <a:sym typeface="+mn-ea"/>
              </a:rPr>
              <a:t>单击此处编辑母版标题样式</a:t>
            </a:r>
            <a:endParaRPr>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n-cs"/>
              </a:defRPr>
            </a:lvl1pPr>
          </a:lstStyle>
          <a:p>
            <a:pPr lvl="0"/>
            <a:r>
              <a:rPr>
                <a:sym typeface="+mn-ea"/>
              </a:rPr>
              <a:t>单击此处编辑母版标题样式</a:t>
            </a:r>
            <a:endParaRPr>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38" name="页脚占位符 7"/>
          <p:cNvSpPr>
            <a:spLocks noGrp="1"/>
          </p:cNvSpPr>
          <p:nvPr>
            <p:ph type="ftr" sz="quarter" idx="11"/>
            <p:custDataLst>
              <p:tags r:id="rId9"/>
            </p:custDataLst>
          </p:nvPr>
        </p:nvSpPr>
        <p:spPr>
          <a:xfrm>
            <a:off x="4038600" y="6356350"/>
            <a:ext cx="4114800" cy="365125"/>
          </a:xfrm>
        </p:spPr>
        <p:txBody>
          <a:bodyPr/>
          <a:lstStyle/>
          <a:p>
            <a:endParaRPr lang="zh-CN" altLang="en-US"/>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sp>
        <p:nvSpPr>
          <p:cNvPr id="1048742" name="标题"/>
          <p:cNvSpPr txBox="1">
            <a:spLocks noGrp="1"/>
          </p:cNvSpPr>
          <p:nvPr>
            <p:ph type="title" idx="3"/>
            <p:custDataLst>
              <p:tags r:id="rId1"/>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p:nvPr>
            <p:custDataLst>
              <p:tags r:id="rId3"/>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6"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cxnSp>
        <p:nvCxnSpPr>
          <p:cNvPr id="3145755" name="直接连接符 6"/>
          <p:cNvCxnSpPr/>
          <p:nvPr>
            <p:custDataLst>
              <p:tags r:id="rId1"/>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lstStyle/>
          <a:p>
            <a:fld id="{297C79FE-DCC0-4620-A566-16CA7A0CE41F}" type="datetimeFigureOut">
              <a:rPr lang="zh-CN" altLang="en-US" smtClean="0"/>
              <a:t/>
            </a:fld>
            <a:endParaRPr lang="zh-CN" altLang="en-US"/>
          </a:p>
        </p:txBody>
      </p:sp>
      <p:sp>
        <p:nvSpPr>
          <p:cNvPr id="1048752" name="页脚占位符 2"/>
          <p:cNvSpPr>
            <a:spLocks noGrp="1"/>
          </p:cNvSpPr>
          <p:nvPr>
            <p:ph type="ftr" sz="quarter" idx="11"/>
            <p:custDataLst>
              <p:tags r:id="rId4"/>
            </p:custDataLst>
          </p:nvPr>
        </p:nvSpPr>
        <p:spPr/>
        <p:txBody>
          <a:bodyPr/>
          <a:lstStyle/>
          <a:p>
            <a:endParaRPr lang="zh-CN" altLang="en-US"/>
          </a:p>
        </p:txBody>
      </p:sp>
      <p:sp>
        <p:nvSpPr>
          <p:cNvPr id="1048754" name="灯片编号占位符 3"/>
          <p:cNvSpPr>
            <a:spLocks noGrp="1"/>
          </p:cNvSpPr>
          <p:nvPr>
            <p:ph type="sldNum" sz="quarter" idx="12"/>
            <p:custDataLst>
              <p:tags r:id="rId5"/>
            </p:custDataLst>
          </p:nvPr>
        </p:nvSpPr>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sp>
        <p:nvSpPr>
          <p:cNvPr id="1048756" name="正文"/>
          <p:cNvSpPr txBox="1">
            <a:spLocks noGrp="1"/>
          </p:cNvSpPr>
          <p:nvPr>
            <p:ph idx="3"/>
            <p:custDataLst>
              <p:tags r:id="rId1"/>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n-cs"/>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cxnSp>
        <p:nvCxnSpPr>
          <p:cNvPr id="3145759" name="直接连接符 7"/>
          <p:cNvCxnSpPr/>
          <p:nvPr>
            <p:custDataLst>
              <p:tags r:id="rId2"/>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p:nvPr>
            <p:custDataLst>
              <p:tags r:id="rId3"/>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0"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n-cs"/>
              </a:defRPr>
            </a:lvl1pPr>
          </a:lstStyle>
          <a:p>
            <a:pPr lvl="0" algn="l"/>
            <a:r>
              <a:rPr>
                <a:sym typeface="+mn-ea"/>
              </a:rPr>
              <a:t>单击此处编辑母版副标题样式</a:t>
            </a:r>
            <a:endParaRPr>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p:nvPr>
            <p:custDataLst>
              <p:tags r:id="rId3"/>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p:nvPr>
            <p:custDataLst>
              <p:tags r:id="rId4"/>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70"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59" name="图片 8"/>
          <p:cNvPicPr>
            <a:picLocks noChangeAspect="1"/>
          </p:cNvPicPr>
          <p:nvPr>
            <p:custDataLst>
              <p:tags r:id="rId2"/>
            </p:custDataLst>
          </p:nvPr>
        </p:nvPicPr>
        <p:blipFill>
          <a:blip r:embed="rId1"/>
          <a:stretch>
            <a:fillRect/>
          </a:stretch>
        </p:blipFill>
        <p:spPr>
          <a:xfrm>
            <a:off x="0" y="0"/>
            <a:ext cx="12192000" cy="6858000"/>
          </a:xfrm>
          <a:prstGeom prst="rect">
            <a:avLst/>
          </a:prstGeom>
        </p:spPr>
      </p:pic>
      <p:cxnSp>
        <p:nvCxnSpPr>
          <p:cNvPr id="3145767" name="直接连接符 31"/>
          <p:cNvCxnSpPr/>
          <p:nvPr>
            <p:custDataLst>
              <p:tags r:id="rId3"/>
            </p:custDataLst>
          </p:nvPr>
        </p:nvCxnSpPr>
        <p:spPr>
          <a:xfrm>
            <a:off x="721895" y="5955632"/>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p:nvPr>
            <p:custDataLst>
              <p:tags r:id="rId4"/>
            </p:custDataLst>
          </p:nvPr>
        </p:nvCxnSpPr>
        <p:spPr>
          <a:xfrm flipH="1">
            <a:off x="6902116" y="5987716"/>
            <a:ext cx="4559968" cy="0"/>
          </a:xfrm>
          <a:prstGeom prst="line">
            <a:avLst/>
          </a:prstGeom>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avLst/>
          </a:prstGeom>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en-US" altLang="zh-CN" sz="6600" b="0" i="1" u="none" strike="noStrike" kern="1200" cap="none" spc="0" normalizeH="0" baseline="0" noProof="1">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lvl="0" algn="ctr">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400" b="0" i="0" u="none" strike="noStrike" kern="1200" cap="none" spc="0" normalizeH="0" baseline="0" noProof="1">
                <a:solidFill>
                  <a:schemeClr val="tx1"/>
                </a:solidFill>
                <a:latin typeface="+mn-ea"/>
                <a:ea typeface="+mn-ea"/>
                <a:cs typeface="MiSans Heavy" panose="00000a00000000000000" charset="-122"/>
              </a:defRPr>
            </a:lvl1pPr>
          </a:lstStyle>
          <a:p>
            <a:pPr lvl="0" algn="ctr"/>
            <a:r>
              <a:rPr>
                <a:sym typeface="+mn-ea"/>
              </a:rPr>
              <a:t>单击此处编辑文本</a:t>
            </a:r>
            <a:endParaRPr>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84"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85.xml" /><Relationship Id="rId13" Type="http://schemas.openxmlformats.org/officeDocument/2006/relationships/tags" Target="../tags/tag86.xml" /><Relationship Id="rId14" Type="http://schemas.openxmlformats.org/officeDocument/2006/relationships/tags" Target="../tags/tag87.xml" /><Relationship Id="rId15" Type="http://schemas.openxmlformats.org/officeDocument/2006/relationships/tags" Target="../tags/tag88.xml" /><Relationship Id="rId16" Type="http://schemas.openxmlformats.org/officeDocument/2006/relationships/tags" Target="../tags/tag89.xml" /><Relationship Id="rId17" Type="http://schemas.openxmlformats.org/officeDocument/2006/relationships/tags" Target="../tags/tag90.xml" /><Relationship Id="rId18" Type="http://schemas.openxmlformats.org/officeDocument/2006/relationships/tags" Target="../tags/tag91.xml" /><Relationship Id="rId19" Type="http://schemas.openxmlformats.org/officeDocument/2006/relationships/tags" Target="../tags/tag92.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sp>
        <p:nvSpPr>
          <p:cNvPr id="1048654" name="标题"/>
          <p:cNvSpPr txBox="1">
            <a:spLocks noGrp="1"/>
          </p:cNvSpPr>
          <p:nvPr>
            <p:ph type="title" idx="3"/>
            <p:custDataLst>
              <p:tags r:id="rId1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1" u="none" strike="noStrike" kern="1200" cap="none" spc="300" normalizeH="0" baseline="0" noProof="1">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29" name="直接连接符 6"/>
          <p:cNvCxnSpPr/>
          <p:nvPr>
            <p:custDataLst>
              <p:tags r:id="rId13"/>
            </p:custDataLst>
          </p:nvPr>
        </p:nvCxnSpPr>
        <p:spPr>
          <a:xfrm flipH="1" flipV="1">
            <a:off x="583974" y="0"/>
            <a:ext cx="0" cy="644044"/>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p:nvPr>
            <p:custDataLst>
              <p:tags r:id="rId14"/>
            </p:custDataLst>
          </p:nvPr>
        </p:nvCxnSpPr>
        <p:spPr>
          <a:xfrm flipH="1" flipV="1">
            <a:off x="405554" y="0"/>
            <a:ext cx="0" cy="805603"/>
          </a:xfrm>
          <a:prstGeom prst="line">
            <a:avLst/>
          </a:prstGeom>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58" name="页脚占位符 10"/>
          <p:cNvSpPr>
            <a:spLocks noGrp="1"/>
          </p:cNvSpPr>
          <p:nvPr>
            <p:ph type="ftr" sz="quarter" idx="11"/>
            <p:custDataLst>
              <p:tags r:id="rId16"/>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2" name="文本占位符 1"/>
          <p:cNvSpPr>
            <a:spLocks noGrp="1"/>
          </p:cNvSpPr>
          <p:nvPr>
            <p:ph type="body" idx="1"/>
            <p:custDataLst>
              <p:tags r:id="rId18"/>
            </p:custDataLst>
          </p:nvPr>
        </p:nvSpPr>
        <p:spPr>
          <a:xfrm>
            <a:off x="608400" y="1475117"/>
            <a:ext cx="10969200" cy="4701846"/>
          </a:xfrm>
          <a:prstGeom prst="rect">
            <a:avLst/>
          </a:prstGeom>
          <a:ln>
            <a:noFill/>
            <a:prstDash val="sysDash"/>
          </a:ln>
        </p:spPr>
        <p:txBody>
          <a:bodyPr vert="horz" lIns="90000" tIns="46800" rIns="90000" bIns="46800" rtlCol="0">
            <a:normAutofit/>
          </a:bodyPr>
          <a:lstStyle/>
          <a:p>
            <a:pPr marL="309245" marR="0" lvl="0" indent="-309245" fontAlgn="auto">
              <a:lnSpc>
                <a:spcPct val="130000"/>
              </a:lnSpc>
              <a:spcBef>
                <a:spcPts val="1200"/>
              </a:spcBef>
              <a:spcAft>
                <a:spcPct val="0"/>
              </a:spcAft>
              <a:buClr>
                <a:schemeClr val="accent2"/>
              </a:buClr>
              <a:buSzTx/>
              <a:buFont typeface="Wingdings" panose="05000000000000000000" charset="0"/>
              <a:buChar char="n"/>
            </a:pPr>
            <a:r>
              <a:rPr lang="zh-CN" altLang="en-US"/>
              <a:t>单击此处编辑母版文本样式</a:t>
            </a:r>
            <a:endParaRPr lang="zh-CN" altLang="en-US"/>
          </a:p>
          <a:p>
            <a:pPr marR="0" lvl="1" fontAlgn="auto">
              <a:lnSpc>
                <a:spcPct val="120000"/>
              </a:lnSpc>
              <a:spcBef>
                <a:spcPct val="0"/>
              </a:spcBef>
              <a:spcAft>
                <a:spcPts val="600"/>
              </a:spcAft>
              <a:buChar char="●"/>
              <a:tabLst>
                <a:tab pos="1609725"/>
              </a:tabLst>
            </a:pPr>
            <a:r>
              <a:rPr lang="zh-CN" altLang="en-US"/>
              <a:t>二级</a:t>
            </a:r>
            <a:endParaRPr lang="zh-CN" altLang="en-US"/>
          </a:p>
          <a:p>
            <a:pPr marR="0" lvl="2" fontAlgn="auto">
              <a:lnSpc>
                <a:spcPct val="120000"/>
              </a:lnSpc>
              <a:spcBef>
                <a:spcPct val="0"/>
              </a:spcBef>
              <a:spcAft>
                <a:spcPts val="600"/>
              </a:spcAft>
              <a:buChar char="●"/>
            </a:pPr>
            <a:r>
              <a:rPr lang="zh-CN" altLang="en-US"/>
              <a:t>三级</a:t>
            </a:r>
            <a:endParaRPr lang="zh-CN" altLang="en-US"/>
          </a:p>
          <a:p>
            <a:pPr marR="0" lvl="3" fontAlgn="auto">
              <a:lnSpc>
                <a:spcPct val="120000"/>
              </a:lnSpc>
              <a:spcBef>
                <a:spcPct val="0"/>
              </a:spcBef>
              <a:spcAft>
                <a:spcPts val="300"/>
              </a:spcAft>
              <a:buFont typeface="Wingdings" panose="05000000000000000000" charset="0"/>
              <a:buChar char=""/>
            </a:pPr>
            <a:r>
              <a:rPr lang="zh-CN" altLang="en-US"/>
              <a:t>四级</a:t>
            </a:r>
            <a:endParaRPr lang="zh-CN" altLang="en-US"/>
          </a:p>
          <a:p>
            <a:pPr marR="0" lvl="4" fontAlgn="auto">
              <a:lnSpc>
                <a:spcPct val="120000"/>
              </a:lnSpc>
              <a:spcBef>
                <a:spcPct val="0"/>
              </a:spcBef>
              <a:spcAft>
                <a:spcPts val="300"/>
              </a:spcAft>
            </a:pPr>
            <a:r>
              <a:rPr lang="zh-CN" altLang="en-US"/>
              <a:t>五级</a:t>
            </a:r>
            <a:endParaRPr lang="zh-CN" altLang="en-US"/>
          </a:p>
        </p:txBody>
      </p:sp>
      <p:sp>
        <p:nvSpPr>
          <p:cNvPr id="1048664" name="KSO_TEMPLATE" hidden="1"/>
          <p:cNvSpPr/>
          <p:nvPr userDrawn="1">
            <p:custDataLst>
              <p:tags r:id="rId19"/>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mc:Choice xmlns:p14="http://schemas.microsoft.com/office/powerpoint/2010/main" Requires="p14">
      <p:transition spd="slow" p14:dur="1500">
        <p:random/>
      </p:transition>
    </mc:Choice>
    <mc:Fallback>
      <p:transition spd="slow">
        <p:random/>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a:ln>
            <a:noFill/>
            <a:prstDash val="sysDot"/>
          </a:ln>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a:solidFill>
            <a:schemeClr val="tx1"/>
          </a:solidFill>
          <a:latin typeface="+mn-ea"/>
          <a:ea typeface="+mn-ea"/>
          <a:cs typeface="MiSans Heavy" panose="00000a00000000000000" charset="-122"/>
        </a:defRPr>
      </a:lvl2pPr>
      <a:lvl3pPr marL="1143000" indent="-228600" algn="l" defTabSz="914400" rtl="0" eaLnBrk="1" latinLnBrk="0" hangingPunct="1">
        <a:lnSpc>
          <a:spcPct val="90000"/>
        </a:lnSpc>
        <a:spcBef>
          <a:spcPts val="500"/>
        </a:spcBef>
        <a:buFont typeface="Arial" pitchFamily="34" charset="0"/>
        <a:buChar char="•"/>
        <a:defRPr kumimoji="0" lang="zh-CN" altLang="en-US" sz="1600" b="0" i="0" u="none" strike="noStrike" kern="1200" cap="none" spc="150" normalizeH="0" baseline="0">
          <a:solidFill>
            <a:schemeClr val="tx1"/>
          </a:solidFill>
          <a:latin typeface="+mn-ea"/>
          <a:ea typeface="+mn-ea"/>
          <a:cs typeface="MiSans Heavy" panose="00000a00000000000000" charset="-122"/>
        </a:defRPr>
      </a:lvl3pPr>
      <a:lvl4pPr marL="16002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a:solidFill>
            <a:schemeClr val="tx1"/>
          </a:solidFill>
          <a:latin typeface="+mn-ea"/>
          <a:ea typeface="+mn-ea"/>
          <a:cs typeface="MiSans Heavy" panose="00000a00000000000000" charset="-122"/>
        </a:defRPr>
      </a:lvl4pPr>
      <a:lvl5pPr marL="2057400" indent="-228600" algn="l" defTabSz="914400" rtl="0" eaLnBrk="1" latinLnBrk="0" hangingPunct="1">
        <a:lnSpc>
          <a:spcPct val="90000"/>
        </a:lnSpc>
        <a:spcBef>
          <a:spcPts val="500"/>
        </a:spcBef>
        <a:buFont typeface="Arial" pitchFamily="34" charset="0"/>
        <a:buChar char="•"/>
        <a:defRPr kumimoji="0" lang="zh-CN" altLang="en-US" sz="1400" b="0" i="0" u="none" strike="noStrike" kern="1200" cap="none" spc="150" normalizeH="0" baseline="0">
          <a:solidFill>
            <a:schemeClr val="tx1"/>
          </a:solidFill>
          <a:latin typeface="+mn-ea"/>
          <a:ea typeface="+mn-ea"/>
          <a:cs typeface="MiSans Heavy" panose="00000a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93.xml" /><Relationship Id="rId3" Type="http://schemas.openxmlformats.org/officeDocument/2006/relationships/tags" Target="../tags/tag94.xml" /><Relationship Id="rId4" Type="http://schemas.openxmlformats.org/officeDocument/2006/relationships/tags" Target="../tags/tag95.xml" /><Relationship Id="rId5" Type="http://schemas.openxmlformats.org/officeDocument/2006/relationships/tags" Target="../tags/tag9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05.xml" /><Relationship Id="rId11" Type="http://schemas.openxmlformats.org/officeDocument/2006/relationships/tags" Target="../tags/tag106.xml" /><Relationship Id="rId12" Type="http://schemas.openxmlformats.org/officeDocument/2006/relationships/tags" Target="../tags/tag107.xml" /><Relationship Id="rId13" Type="http://schemas.openxmlformats.org/officeDocument/2006/relationships/tags" Target="../tags/tag108.xml" /><Relationship Id="rId14" Type="http://schemas.openxmlformats.org/officeDocument/2006/relationships/tags" Target="../tags/tag109.xml" /><Relationship Id="rId15" Type="http://schemas.openxmlformats.org/officeDocument/2006/relationships/tags" Target="../tags/tag110.xml" /><Relationship Id="rId16" Type="http://schemas.openxmlformats.org/officeDocument/2006/relationships/tags" Target="../tags/tag111.xml" /><Relationship Id="rId17" Type="http://schemas.openxmlformats.org/officeDocument/2006/relationships/tags" Target="../tags/tag112.xml" /><Relationship Id="rId18" Type="http://schemas.openxmlformats.org/officeDocument/2006/relationships/tags" Target="../tags/tag113.xml" /><Relationship Id="rId19" Type="http://schemas.openxmlformats.org/officeDocument/2006/relationships/tags" Target="../tags/tag114.xml" /><Relationship Id="rId2" Type="http://schemas.openxmlformats.org/officeDocument/2006/relationships/tags" Target="../tags/tag97.xml" /><Relationship Id="rId20" Type="http://schemas.openxmlformats.org/officeDocument/2006/relationships/tags" Target="../tags/tag115.xml" /><Relationship Id="rId21" Type="http://schemas.openxmlformats.org/officeDocument/2006/relationships/tags" Target="../tags/tag116.xml" /><Relationship Id="rId3" Type="http://schemas.openxmlformats.org/officeDocument/2006/relationships/tags" Target="../tags/tag98.xml" /><Relationship Id="rId4" Type="http://schemas.openxmlformats.org/officeDocument/2006/relationships/tags" Target="../tags/tag99.xml" /><Relationship Id="rId5" Type="http://schemas.openxmlformats.org/officeDocument/2006/relationships/tags" Target="../tags/tag100.xml" /><Relationship Id="rId6" Type="http://schemas.openxmlformats.org/officeDocument/2006/relationships/tags" Target="../tags/tag101.xml" /><Relationship Id="rId7" Type="http://schemas.openxmlformats.org/officeDocument/2006/relationships/tags" Target="../tags/tag102.xml" /><Relationship Id="rId8" Type="http://schemas.openxmlformats.org/officeDocument/2006/relationships/tags" Target="../tags/tag103.xml" /><Relationship Id="rId9" Type="http://schemas.openxmlformats.org/officeDocument/2006/relationships/tags" Target="../tags/tag10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1.xml" /><Relationship Id="rId11" Type="http://schemas.openxmlformats.org/officeDocument/2006/relationships/tags" Target="../tags/tag132.xml" /><Relationship Id="rId12" Type="http://schemas.openxmlformats.org/officeDocument/2006/relationships/tags" Target="../tags/tag133.xml" /><Relationship Id="rId13" Type="http://schemas.openxmlformats.org/officeDocument/2006/relationships/tags" Target="../tags/tag134.xml" /><Relationship Id="rId2" Type="http://schemas.openxmlformats.org/officeDocument/2006/relationships/tags" Target="../tags/tag123.xml" /><Relationship Id="rId3" Type="http://schemas.openxmlformats.org/officeDocument/2006/relationships/tags" Target="../tags/tag124.xml" /><Relationship Id="rId4" Type="http://schemas.openxmlformats.org/officeDocument/2006/relationships/tags" Target="../tags/tag125.xml" /><Relationship Id="rId5" Type="http://schemas.openxmlformats.org/officeDocument/2006/relationships/tags" Target="../tags/tag126.xml" /><Relationship Id="rId6" Type="http://schemas.openxmlformats.org/officeDocument/2006/relationships/tags" Target="../tags/tag127.xml" /><Relationship Id="rId7" Type="http://schemas.openxmlformats.org/officeDocument/2006/relationships/tags" Target="../tags/tag128.xml" /><Relationship Id="rId8" Type="http://schemas.openxmlformats.org/officeDocument/2006/relationships/tags" Target="../tags/tag129.xml" /><Relationship Id="rId9" Type="http://schemas.openxmlformats.org/officeDocument/2006/relationships/tags" Target="../tags/tag13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3.xml" /><Relationship Id="rId11" Type="http://schemas.openxmlformats.org/officeDocument/2006/relationships/tags" Target="../tags/tag144.xml" /><Relationship Id="rId12" Type="http://schemas.openxmlformats.org/officeDocument/2006/relationships/tags" Target="../tags/tag145.xml" /><Relationship Id="rId13" Type="http://schemas.openxmlformats.org/officeDocument/2006/relationships/tags" Target="../tags/tag146.xml" /><Relationship Id="rId2" Type="http://schemas.openxmlformats.org/officeDocument/2006/relationships/tags" Target="../tags/tag135.xml" /><Relationship Id="rId3" Type="http://schemas.openxmlformats.org/officeDocument/2006/relationships/tags" Target="../tags/tag136.xml" /><Relationship Id="rId4" Type="http://schemas.openxmlformats.org/officeDocument/2006/relationships/tags" Target="../tags/tag137.xml" /><Relationship Id="rId5" Type="http://schemas.openxmlformats.org/officeDocument/2006/relationships/tags" Target="../tags/tag138.xml" /><Relationship Id="rId6" Type="http://schemas.openxmlformats.org/officeDocument/2006/relationships/tags" Target="../tags/tag139.xml" /><Relationship Id="rId7" Type="http://schemas.openxmlformats.org/officeDocument/2006/relationships/tags" Target="../tags/tag140.xml" /><Relationship Id="rId8" Type="http://schemas.openxmlformats.org/officeDocument/2006/relationships/tags" Target="../tags/tag141.xml" /><Relationship Id="rId9" Type="http://schemas.openxmlformats.org/officeDocument/2006/relationships/tags" Target="../tags/tag14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5.xml" /><Relationship Id="rId11" Type="http://schemas.openxmlformats.org/officeDocument/2006/relationships/tags" Target="../tags/tag156.xml" /><Relationship Id="rId12" Type="http://schemas.openxmlformats.org/officeDocument/2006/relationships/tags" Target="../tags/tag157.xml" /><Relationship Id="rId13" Type="http://schemas.openxmlformats.org/officeDocument/2006/relationships/tags" Target="../tags/tag158.xml" /><Relationship Id="rId2" Type="http://schemas.openxmlformats.org/officeDocument/2006/relationships/tags" Target="../tags/tag147.xml" /><Relationship Id="rId3" Type="http://schemas.openxmlformats.org/officeDocument/2006/relationships/tags" Target="../tags/tag148.xml" /><Relationship Id="rId4" Type="http://schemas.openxmlformats.org/officeDocument/2006/relationships/tags" Target="../tags/tag149.xml" /><Relationship Id="rId5" Type="http://schemas.openxmlformats.org/officeDocument/2006/relationships/tags" Target="../tags/tag150.xml" /><Relationship Id="rId6" Type="http://schemas.openxmlformats.org/officeDocument/2006/relationships/tags" Target="../tags/tag151.xml" /><Relationship Id="rId7" Type="http://schemas.openxmlformats.org/officeDocument/2006/relationships/tags" Target="../tags/tag152.xml" /><Relationship Id="rId8" Type="http://schemas.openxmlformats.org/officeDocument/2006/relationships/tags" Target="../tags/tag153.xml" /><Relationship Id="rId9" Type="http://schemas.openxmlformats.org/officeDocument/2006/relationships/tags" Target="../tags/tag15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7.xml" /><Relationship Id="rId11" Type="http://schemas.openxmlformats.org/officeDocument/2006/relationships/tags" Target="../tags/tag168.xml" /><Relationship Id="rId12" Type="http://schemas.openxmlformats.org/officeDocument/2006/relationships/tags" Target="../tags/tag169.xml" /><Relationship Id="rId13" Type="http://schemas.openxmlformats.org/officeDocument/2006/relationships/tags" Target="../tags/tag170.xml" /><Relationship Id="rId14" Type="http://schemas.openxmlformats.org/officeDocument/2006/relationships/tags" Target="../tags/tag171.xml" /><Relationship Id="rId15" Type="http://schemas.openxmlformats.org/officeDocument/2006/relationships/tags" Target="../tags/tag172.xml" /><Relationship Id="rId16" Type="http://schemas.openxmlformats.org/officeDocument/2006/relationships/tags" Target="../tags/tag173.xml" /><Relationship Id="rId17" Type="http://schemas.openxmlformats.org/officeDocument/2006/relationships/tags" Target="../tags/tag174.xml" /><Relationship Id="rId18" Type="http://schemas.openxmlformats.org/officeDocument/2006/relationships/tags" Target="../tags/tag175.xml" /><Relationship Id="rId19" Type="http://schemas.openxmlformats.org/officeDocument/2006/relationships/tags" Target="../tags/tag176.xml" /><Relationship Id="rId2" Type="http://schemas.openxmlformats.org/officeDocument/2006/relationships/tags" Target="../tags/tag159.xml" /><Relationship Id="rId20" Type="http://schemas.openxmlformats.org/officeDocument/2006/relationships/tags" Target="../tags/tag177.xml" /><Relationship Id="rId21" Type="http://schemas.openxmlformats.org/officeDocument/2006/relationships/tags" Target="../tags/tag178.xml" /><Relationship Id="rId22" Type="http://schemas.openxmlformats.org/officeDocument/2006/relationships/tags" Target="../tags/tag179.xml" /><Relationship Id="rId23" Type="http://schemas.openxmlformats.org/officeDocument/2006/relationships/tags" Target="../tags/tag180.xml" /><Relationship Id="rId24" Type="http://schemas.openxmlformats.org/officeDocument/2006/relationships/tags" Target="../tags/tag181.xml" /><Relationship Id="rId25" Type="http://schemas.openxmlformats.org/officeDocument/2006/relationships/tags" Target="../tags/tag182.xml" /><Relationship Id="rId26" Type="http://schemas.openxmlformats.org/officeDocument/2006/relationships/tags" Target="../tags/tag183.xml" /><Relationship Id="rId27" Type="http://schemas.openxmlformats.org/officeDocument/2006/relationships/tags" Target="../tags/tag184.xml" /><Relationship Id="rId28" Type="http://schemas.openxmlformats.org/officeDocument/2006/relationships/tags" Target="../tags/tag185.xml" /><Relationship Id="rId29" Type="http://schemas.openxmlformats.org/officeDocument/2006/relationships/tags" Target="../tags/tag186.xml" /><Relationship Id="rId3" Type="http://schemas.openxmlformats.org/officeDocument/2006/relationships/tags" Target="../tags/tag160.xml" /><Relationship Id="rId30" Type="http://schemas.openxmlformats.org/officeDocument/2006/relationships/tags" Target="../tags/tag187.xml" /><Relationship Id="rId4" Type="http://schemas.openxmlformats.org/officeDocument/2006/relationships/tags" Target="../tags/tag161.xml" /><Relationship Id="rId5" Type="http://schemas.openxmlformats.org/officeDocument/2006/relationships/tags" Target="../tags/tag162.xml" /><Relationship Id="rId6" Type="http://schemas.openxmlformats.org/officeDocument/2006/relationships/tags" Target="../tags/tag163.xml" /><Relationship Id="rId7" Type="http://schemas.openxmlformats.org/officeDocument/2006/relationships/tags" Target="../tags/tag164.xml" /><Relationship Id="rId8" Type="http://schemas.openxmlformats.org/officeDocument/2006/relationships/tags" Target="../tags/tag165.xml" /><Relationship Id="rId9" Type="http://schemas.openxmlformats.org/officeDocument/2006/relationships/tags" Target="../tags/tag16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88.xml" /><Relationship Id="rId3" Type="http://schemas.openxmlformats.org/officeDocument/2006/relationships/tags" Target="../tags/tag189.xml" /><Relationship Id="rId4" Type="http://schemas.openxmlformats.org/officeDocument/2006/relationships/tags" Target="../tags/tag19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91.xml" /><Relationship Id="rId3" Type="http://schemas.openxmlformats.org/officeDocument/2006/relationships/tags" Target="../tags/tag192.xml" /><Relationship Id="rId4" Type="http://schemas.openxmlformats.org/officeDocument/2006/relationships/tags" Target="../tags/tag193.xml" /><Relationship Id="rId5" Type="http://schemas.openxmlformats.org/officeDocument/2006/relationships/tags" Target="../tags/tag194.xml" /><Relationship Id="rId6" Type="http://schemas.openxmlformats.org/officeDocument/2006/relationships/tags" Target="../tags/tag195.xml" /><Relationship Id="rId7" Type="http://schemas.openxmlformats.org/officeDocument/2006/relationships/tags" Target="../tags/tag196.xml" /><Relationship Id="rId8" Type="http://schemas.openxmlformats.org/officeDocument/2006/relationships/tags" Target="../tags/tag197.xml" /><Relationship Id="rId9" Type="http://schemas.openxmlformats.org/officeDocument/2006/relationships/tags" Target="../tags/tag19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7.xml" /><Relationship Id="rId11" Type="http://schemas.openxmlformats.org/officeDocument/2006/relationships/tags" Target="../tags/tag208.xml" /><Relationship Id="rId12" Type="http://schemas.openxmlformats.org/officeDocument/2006/relationships/tags" Target="../tags/tag209.xml" /><Relationship Id="rId13" Type="http://schemas.openxmlformats.org/officeDocument/2006/relationships/tags" Target="../tags/tag210.xml" /><Relationship Id="rId14" Type="http://schemas.openxmlformats.org/officeDocument/2006/relationships/tags" Target="../tags/tag211.xml" /><Relationship Id="rId15" Type="http://schemas.openxmlformats.org/officeDocument/2006/relationships/tags" Target="../tags/tag212.xml" /><Relationship Id="rId16" Type="http://schemas.openxmlformats.org/officeDocument/2006/relationships/tags" Target="../tags/tag213.xml" /><Relationship Id="rId2" Type="http://schemas.openxmlformats.org/officeDocument/2006/relationships/tags" Target="../tags/tag199.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tags" Target="../tags/tag205.xml" /><Relationship Id="rId9" Type="http://schemas.openxmlformats.org/officeDocument/2006/relationships/tags" Target="../tags/tag20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2.xml" /><Relationship Id="rId11" Type="http://schemas.openxmlformats.org/officeDocument/2006/relationships/tags" Target="../tags/tag223.xml" /><Relationship Id="rId12" Type="http://schemas.openxmlformats.org/officeDocument/2006/relationships/tags" Target="../tags/tag224.xml" /><Relationship Id="rId13" Type="http://schemas.openxmlformats.org/officeDocument/2006/relationships/tags" Target="../tags/tag225.xml" /><Relationship Id="rId14" Type="http://schemas.openxmlformats.org/officeDocument/2006/relationships/tags" Target="../tags/tag226.xml" /><Relationship Id="rId15" Type="http://schemas.openxmlformats.org/officeDocument/2006/relationships/tags" Target="../tags/tag227.xml" /><Relationship Id="rId16" Type="http://schemas.openxmlformats.org/officeDocument/2006/relationships/tags" Target="../tags/tag228.xml" /><Relationship Id="rId17" Type="http://schemas.openxmlformats.org/officeDocument/2006/relationships/tags" Target="../tags/tag229.xml" /><Relationship Id="rId18" Type="http://schemas.openxmlformats.org/officeDocument/2006/relationships/tags" Target="../tags/tag230.xml" /><Relationship Id="rId19" Type="http://schemas.openxmlformats.org/officeDocument/2006/relationships/tags" Target="../tags/tag231.xml" /><Relationship Id="rId2" Type="http://schemas.openxmlformats.org/officeDocument/2006/relationships/tags" Target="../tags/tag214.xml" /><Relationship Id="rId3" Type="http://schemas.openxmlformats.org/officeDocument/2006/relationships/tags" Target="../tags/tag215.xml" /><Relationship Id="rId4" Type="http://schemas.openxmlformats.org/officeDocument/2006/relationships/tags" Target="../tags/tag216.xml" /><Relationship Id="rId5" Type="http://schemas.openxmlformats.org/officeDocument/2006/relationships/tags" Target="../tags/tag217.xml" /><Relationship Id="rId6" Type="http://schemas.openxmlformats.org/officeDocument/2006/relationships/tags" Target="../tags/tag218.xml" /><Relationship Id="rId7" Type="http://schemas.openxmlformats.org/officeDocument/2006/relationships/tags" Target="../tags/tag219.xml" /><Relationship Id="rId8" Type="http://schemas.openxmlformats.org/officeDocument/2006/relationships/tags" Target="../tags/tag220.xml" /><Relationship Id="rId9" Type="http://schemas.openxmlformats.org/officeDocument/2006/relationships/tags" Target="../tags/tag22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0.xml" /><Relationship Id="rId11" Type="http://schemas.openxmlformats.org/officeDocument/2006/relationships/tags" Target="../tags/tag241.xml" /><Relationship Id="rId12" Type="http://schemas.openxmlformats.org/officeDocument/2006/relationships/tags" Target="../tags/tag242.xml" /><Relationship Id="rId13" Type="http://schemas.openxmlformats.org/officeDocument/2006/relationships/tags" Target="../tags/tag243.xml" /><Relationship Id="rId2" Type="http://schemas.openxmlformats.org/officeDocument/2006/relationships/tags" Target="../tags/tag232.xml" /><Relationship Id="rId3" Type="http://schemas.openxmlformats.org/officeDocument/2006/relationships/tags" Target="../tags/tag233.xml" /><Relationship Id="rId4" Type="http://schemas.openxmlformats.org/officeDocument/2006/relationships/tags" Target="../tags/tag234.xml" /><Relationship Id="rId5" Type="http://schemas.openxmlformats.org/officeDocument/2006/relationships/tags" Target="../tags/tag235.xml" /><Relationship Id="rId6" Type="http://schemas.openxmlformats.org/officeDocument/2006/relationships/tags" Target="../tags/tag236.xml" /><Relationship Id="rId7" Type="http://schemas.openxmlformats.org/officeDocument/2006/relationships/tags" Target="../tags/tag237.xml" /><Relationship Id="rId8" Type="http://schemas.openxmlformats.org/officeDocument/2006/relationships/tags" Target="../tags/tag238.xml" /><Relationship Id="rId9" Type="http://schemas.openxmlformats.org/officeDocument/2006/relationships/tags" Target="../tags/tag23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44.xml" /><Relationship Id="rId3" Type="http://schemas.openxmlformats.org/officeDocument/2006/relationships/tags" Target="../tags/tag245.xml" /><Relationship Id="rId4" Type="http://schemas.openxmlformats.org/officeDocument/2006/relationships/tags" Target="../tags/tag24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980110351240060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29" name=""/>
        <p:cNvGrpSpPr/>
        <p:nvPr/>
      </p:nvGrpSpPr>
      <p:grpSpPr>
        <a:xfrm>
          <a:off x="0" y="0"/>
          <a:ext cx="0" cy="0"/>
        </a:xfrm>
      </p:grpSpPr>
      <p:sp>
        <p:nvSpPr>
          <p:cNvPr id="1048648" name="文本占位符 1"/>
          <p:cNvSpPr>
            <a:spLocks noGrp="1"/>
          </p:cNvSpPr>
          <p:nvPr>
            <p:ph type="body" idx="3"/>
            <p:custDataLst>
              <p:tags r:id="rId2"/>
            </p:custDataLst>
          </p:nvPr>
        </p:nvSpPr>
        <p:spPr/>
        <p:txBody>
          <a:bodyPr/>
          <a:lstStyle/>
          <a:p>
            <a:r>
              <a:rPr lang="zh-CN" altLang="en-US"/>
              <a:t>汇报人：</a:t>
            </a:r>
            <a:r>
              <a:rPr lang="en-US" altLang="zh-CN"/>
              <a:t>PPT</a:t>
            </a:r>
            <a:endParaRPr lang="zh-CN" altLang="en-US"/>
          </a:p>
        </p:txBody>
      </p:sp>
      <p:sp>
        <p:nvSpPr>
          <p:cNvPr id="1048650" name="文本占位符 2"/>
          <p:cNvSpPr>
            <a:spLocks noGrp="1"/>
          </p:cNvSpPr>
          <p:nvPr>
            <p:ph type="body" idx="2"/>
            <p:custDataLst>
              <p:tags r:id="rId3"/>
            </p:custDataLst>
          </p:nvPr>
        </p:nvSpPr>
        <p:spPr/>
        <p:txBody>
          <a:bodyPr/>
          <a:lstStyle/>
          <a:p>
            <a:r>
              <a:rPr lang="zh-CN" altLang="en-US"/>
              <a:t>PPT,a click to unlimited possibilities</a:t>
            </a:r>
            <a:endParaRPr lang="zh-CN" altLang="en-US"/>
          </a:p>
        </p:txBody>
      </p:sp>
      <p:sp>
        <p:nvSpPr>
          <p:cNvPr id="1048652" name="标题 4"/>
          <p:cNvSpPr>
            <a:spLocks noGrp="1"/>
          </p:cNvSpPr>
          <p:nvPr>
            <p:ph type="title" idx="1"/>
            <p:custDataLst>
              <p:tags r:id="rId4"/>
            </p:custDataLst>
          </p:nvPr>
        </p:nvSpPr>
        <p:spPr/>
        <p:txBody>
          <a:bodyPr>
            <a:normAutofit fontScale="90000"/>
          </a:bodyPr>
          <a:lstStyle/>
          <a:p>
            <a:r>
              <a:rPr lang="zh-CN" altLang="en-US"/>
              <a:t>电路设计案例教程PPT课件</a:t>
            </a:r>
            <a:endParaRPr lang="zh-CN" altLang="en-US"/>
          </a:p>
        </p:txBody>
      </p:sp>
    </p:spTree>
    <p:custDataLst>
      <p:tags r:id="rId5"/>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57" name=""/>
        <p:cNvGrpSpPr/>
        <p:nvPr/>
      </p:nvGrpSpPr>
      <p:grpSpPr>
        <a:xfrm>
          <a:off x="0" y="0"/>
          <a:ext cx="0" cy="0"/>
        </a:xfrm>
      </p:grpSpPr>
      <p:sp>
        <p:nvSpPr>
          <p:cNvPr id="1048804" name="标题 3"/>
          <p:cNvSpPr>
            <a:spLocks noGrp="1"/>
          </p:cNvSpPr>
          <p:nvPr>
            <p:ph type="title" idx="1"/>
            <p:custDataLst>
              <p:tags r:id="rId2"/>
            </p:custDataLst>
          </p:nvPr>
        </p:nvSpPr>
        <p:spPr/>
        <p:txBody>
          <a:bodyPr>
            <a:normAutofit fontScale="90000"/>
          </a:bodyPr>
          <a:lstStyle/>
          <a:p>
            <a:r>
              <a:rPr lang="zh-CN" altLang="en-US"/>
              <a:t>目录</a:t>
            </a:r>
            <a:endParaRPr lang="zh-CN" altLang="en-US"/>
          </a:p>
        </p:txBody>
      </p:sp>
      <p:sp>
        <p:nvSpPr>
          <p:cNvPr id="1048806" name="序号"/>
          <p:cNvSpPr txBox="1"/>
          <p:nvPr>
            <p:custDataLst>
              <p:tags r:id="rId3"/>
            </p:custDataLst>
          </p:nvPr>
        </p:nvSpPr>
        <p:spPr>
          <a:xfrm>
            <a:off x="580914" y="2278904"/>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panose="00000a00000000000000" charset="-122"/>
              </a:rPr>
              <a:t>01</a:t>
            </a:r>
            <a:endParaRPr lang="en-US" sz="2000">
              <a:solidFill>
                <a:schemeClr val="accent1"/>
              </a:solidFill>
              <a:latin typeface="+mj-lt"/>
              <a:ea typeface="MiSans Heavy" panose="00000a00000000000000" charset="-122"/>
            </a:endParaRPr>
          </a:p>
        </p:txBody>
      </p:sp>
      <p:sp>
        <p:nvSpPr>
          <p:cNvPr id="1048808" name="标题"/>
          <p:cNvSpPr txBox="1"/>
          <p:nvPr>
            <p:custDataLst>
              <p:tags r:id="rId4"/>
            </p:custDataLst>
          </p:nvPr>
        </p:nvSpPr>
        <p:spPr>
          <a:xfrm>
            <a:off x="1102174" y="3324286"/>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添加</a:t>
            </a:r>
            <a:endParaRPr lang="zh-CN" altLang="en-US"/>
          </a:p>
          <a:p>
            <a:r>
              <a:rPr lang="zh-CN" altLang="en-US"/>
              <a:t>目录标题</a:t>
            </a:r>
            <a:endParaRPr lang="zh-CN" altLang="en-US"/>
          </a:p>
        </p:txBody>
      </p:sp>
      <p:cxnSp>
        <p:nvCxnSpPr>
          <p:cNvPr id="3145775" name="直接连接符 24"/>
          <p:cNvCxnSpPr/>
          <p:nvPr>
            <p:custDataLst>
              <p:tags r:id="rId5"/>
            </p:custDataLst>
          </p:nvPr>
        </p:nvCxnSpPr>
        <p:spPr>
          <a:xfrm flipH="1">
            <a:off x="922363" y="2946670"/>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6"/>
            </p:custDataLst>
          </p:nvPr>
        </p:nvSpPr>
        <p:spPr>
          <a:xfrm>
            <a:off x="2388552" y="2278117"/>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panose="00000a00000000000000" charset="-122"/>
              </a:rPr>
              <a:t>02</a:t>
            </a:r>
            <a:endParaRPr lang="en-US" sz="2000">
              <a:solidFill>
                <a:schemeClr val="accent1"/>
              </a:solidFill>
              <a:latin typeface="+mj-lt"/>
              <a:ea typeface="MiSans Heavy" panose="00000a00000000000000" charset="-122"/>
            </a:endParaRPr>
          </a:p>
        </p:txBody>
      </p:sp>
      <p:sp>
        <p:nvSpPr>
          <p:cNvPr id="1048812" name="标题"/>
          <p:cNvSpPr txBox="1"/>
          <p:nvPr>
            <p:custDataLst>
              <p:tags r:id="rId7"/>
            </p:custDataLst>
          </p:nvPr>
        </p:nvSpPr>
        <p:spPr>
          <a:xfrm>
            <a:off x="2909606" y="3323697"/>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PPT课件介绍</a:t>
            </a:r>
            <a:endParaRPr lang="zh-CN" altLang="en-US"/>
          </a:p>
        </p:txBody>
      </p:sp>
      <p:cxnSp>
        <p:nvCxnSpPr>
          <p:cNvPr id="3145777" name="直接连接符 50"/>
          <p:cNvCxnSpPr/>
          <p:nvPr>
            <p:custDataLst>
              <p:tags r:id="rId8"/>
            </p:custDataLst>
          </p:nvPr>
        </p:nvCxnSpPr>
        <p:spPr>
          <a:xfrm flipH="1">
            <a:off x="2730001" y="2945882"/>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9"/>
            </p:custDataLst>
          </p:nvPr>
        </p:nvSpPr>
        <p:spPr>
          <a:xfrm>
            <a:off x="4196190" y="2278904"/>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panose="00000a00000000000000" charset="-122"/>
              </a:rPr>
              <a:t>03</a:t>
            </a:r>
            <a:endParaRPr lang="en-US" sz="2000">
              <a:solidFill>
                <a:schemeClr val="accent1"/>
              </a:solidFill>
              <a:latin typeface="+mj-lt"/>
              <a:ea typeface="MiSans Heavy" panose="00000a00000000000000" charset="-122"/>
            </a:endParaRPr>
          </a:p>
        </p:txBody>
      </p:sp>
      <p:sp>
        <p:nvSpPr>
          <p:cNvPr id="1048816" name="标题"/>
          <p:cNvSpPr txBox="1"/>
          <p:nvPr>
            <p:custDataLst>
              <p:tags r:id="rId10"/>
            </p:custDataLst>
          </p:nvPr>
        </p:nvSpPr>
        <p:spPr>
          <a:xfrm>
            <a:off x="4717627" y="3324286"/>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PPT课件内容</a:t>
            </a:r>
            <a:endParaRPr lang="zh-CN" altLang="en-US"/>
          </a:p>
        </p:txBody>
      </p:sp>
      <p:cxnSp>
        <p:nvCxnSpPr>
          <p:cNvPr id="3145779" name="直接连接符 55"/>
          <p:cNvCxnSpPr/>
          <p:nvPr>
            <p:custDataLst>
              <p:tags r:id="rId11"/>
            </p:custDataLst>
          </p:nvPr>
        </p:nvCxnSpPr>
        <p:spPr>
          <a:xfrm flipH="1">
            <a:off x="4537639" y="2946670"/>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2"/>
            </p:custDataLst>
          </p:nvPr>
        </p:nvSpPr>
        <p:spPr>
          <a:xfrm>
            <a:off x="6003828" y="2278117"/>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panose="00000a00000000000000" charset="-122"/>
              </a:rPr>
              <a:t>04</a:t>
            </a:r>
            <a:endParaRPr lang="en-US" sz="2000">
              <a:solidFill>
                <a:schemeClr val="accent1"/>
              </a:solidFill>
              <a:latin typeface="+mj-lt"/>
              <a:ea typeface="MiSans Heavy" panose="00000a00000000000000" charset="-122"/>
            </a:endParaRPr>
          </a:p>
        </p:txBody>
      </p:sp>
      <p:sp>
        <p:nvSpPr>
          <p:cNvPr id="1048820" name="标题"/>
          <p:cNvSpPr txBox="1"/>
          <p:nvPr>
            <p:custDataLst>
              <p:tags r:id="rId13"/>
            </p:custDataLst>
          </p:nvPr>
        </p:nvSpPr>
        <p:spPr>
          <a:xfrm>
            <a:off x="6525059" y="3323697"/>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PPT课件制作技巧</a:t>
            </a:r>
            <a:endParaRPr lang="zh-CN" altLang="en-US"/>
          </a:p>
        </p:txBody>
      </p:sp>
      <p:cxnSp>
        <p:nvCxnSpPr>
          <p:cNvPr id="3145781" name="直接连接符 60"/>
          <p:cNvCxnSpPr/>
          <p:nvPr>
            <p:custDataLst>
              <p:tags r:id="rId14"/>
            </p:custDataLst>
          </p:nvPr>
        </p:nvCxnSpPr>
        <p:spPr>
          <a:xfrm flipH="1">
            <a:off x="6345277" y="2945882"/>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5"/>
            </p:custDataLst>
          </p:nvPr>
        </p:nvSpPr>
        <p:spPr>
          <a:xfrm>
            <a:off x="7811466" y="2278904"/>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panose="00000a00000000000000" charset="-122"/>
              </a:rPr>
              <a:t>05</a:t>
            </a:r>
            <a:endParaRPr lang="en-US" sz="2000">
              <a:solidFill>
                <a:schemeClr val="accent1"/>
              </a:solidFill>
              <a:latin typeface="+mj-lt"/>
              <a:ea typeface="MiSans Heavy" panose="00000a00000000000000" charset="-122"/>
            </a:endParaRPr>
          </a:p>
        </p:txBody>
      </p:sp>
      <p:sp>
        <p:nvSpPr>
          <p:cNvPr id="1048824" name="标题"/>
          <p:cNvSpPr txBox="1"/>
          <p:nvPr>
            <p:custDataLst>
              <p:tags r:id="rId16"/>
            </p:custDataLst>
          </p:nvPr>
        </p:nvSpPr>
        <p:spPr>
          <a:xfrm>
            <a:off x="8332491" y="3324286"/>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PPT课件使用方法</a:t>
            </a:r>
            <a:endParaRPr lang="zh-CN" altLang="en-US"/>
          </a:p>
        </p:txBody>
      </p:sp>
      <p:cxnSp>
        <p:nvCxnSpPr>
          <p:cNvPr id="3145783" name="直接连接符 65"/>
          <p:cNvCxnSpPr/>
          <p:nvPr>
            <p:custDataLst>
              <p:tags r:id="rId17"/>
            </p:custDataLst>
          </p:nvPr>
        </p:nvCxnSpPr>
        <p:spPr>
          <a:xfrm flipH="1">
            <a:off x="8152915" y="2946670"/>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8"/>
            </p:custDataLst>
          </p:nvPr>
        </p:nvSpPr>
        <p:spPr>
          <a:xfrm>
            <a:off x="9619105" y="2278117"/>
            <a:ext cx="667765" cy="667765"/>
          </a:xfrm>
          <a:prstGeom prst="ellipse">
            <a:avLst/>
          </a:prstGeom>
          <a:noFill/>
          <a:ln>
            <a:solidFill>
              <a:schemeClr val="accent1"/>
            </a:solidFill>
          </a:ln>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1"/>
                </a:solidFill>
                <a:latin typeface="+mj-lt"/>
                <a:ea typeface="MiSans Heavy" panose="00000a00000000000000" charset="-122"/>
              </a:rPr>
              <a:t>06</a:t>
            </a:r>
            <a:endParaRPr lang="en-US" sz="2000">
              <a:solidFill>
                <a:schemeClr val="accent1"/>
              </a:solidFill>
              <a:latin typeface="+mj-lt"/>
              <a:ea typeface="MiSans Heavy" panose="00000a00000000000000" charset="-122"/>
            </a:endParaRPr>
          </a:p>
        </p:txBody>
      </p:sp>
      <p:sp>
        <p:nvSpPr>
          <p:cNvPr id="1048828" name="标题"/>
          <p:cNvSpPr txBox="1"/>
          <p:nvPr>
            <p:custDataLst>
              <p:tags r:id="rId19"/>
            </p:custDataLst>
          </p:nvPr>
        </p:nvSpPr>
        <p:spPr>
          <a:xfrm>
            <a:off x="10140512" y="3323697"/>
            <a:ext cx="1510022" cy="1593416"/>
          </a:xfrm>
          <a:prstGeom prst="rect">
            <a:avLst/>
          </a:prstGeom>
          <a:noFill/>
        </p:spPr>
        <p:txBody>
          <a:bodyPr wrap="square" lIns="0" tIns="0" rIns="0" bIns="0" rtlCol="0" anchor="t">
            <a:normAutofit/>
          </a:bodyPr>
          <a:lstStyle>
            <a:defPPr>
              <a:defRPr lang="zh-CN"/>
            </a:defPPr>
            <a:lvl1pPr marL="0" algn="l" defTabSz="914400" rtl="0" eaLnBrk="1" latinLnBrk="0" hangingPunct="1">
              <a:defRPr sz="2400" i="1" kern="1200" spc="300">
                <a:gradFill>
                  <a:gsLst>
                    <a:gs pos="0">
                      <a:schemeClr val="accent1">
                        <a:lumMod val="20000"/>
                        <a:lumOff val="80000"/>
                      </a:schemeClr>
                    </a:gs>
                    <a:gs pos="100000">
                      <a:schemeClr val="accent1"/>
                    </a:gs>
                  </a:gsLst>
                  <a:lin ang="0" scaled="1"/>
                </a:gra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PPT课件常见问题解答</a:t>
            </a:r>
            <a:endParaRPr lang="zh-CN" altLang="en-US"/>
          </a:p>
        </p:txBody>
      </p:sp>
      <p:cxnSp>
        <p:nvCxnSpPr>
          <p:cNvPr id="3145785" name="直接连接符 70"/>
          <p:cNvCxnSpPr/>
          <p:nvPr>
            <p:custDataLst>
              <p:tags r:id="rId20"/>
            </p:custDataLst>
          </p:nvPr>
        </p:nvCxnSpPr>
        <p:spPr>
          <a:xfrm flipH="1">
            <a:off x="9960554" y="2945882"/>
            <a:ext cx="0" cy="2588821"/>
          </a:xfrm>
          <a:prstGeom prst="line">
            <a:avLst/>
          </a:prstGeom>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1"/>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65" name=""/>
        <p:cNvGrpSpPr/>
        <p:nvPr/>
      </p:nvGrpSpPr>
      <p:grpSpPr>
        <a:xfrm>
          <a:off x="0" y="0"/>
          <a:ext cx="0" cy="0"/>
        </a:xfrm>
      </p:grpSpPr>
      <p:sp>
        <p:nvSpPr>
          <p:cNvPr id="1048858" name="文本占位符 1"/>
          <p:cNvSpPr>
            <a:spLocks noGrp="1"/>
          </p:cNvSpPr>
          <p:nvPr>
            <p:ph type="body" idx="2"/>
            <p:custDataLst>
              <p:tags r:id="rId2"/>
            </p:custDataLst>
          </p:nvPr>
        </p:nvSpPr>
        <p:spPr/>
        <p:txBody>
          <a:bodyPr/>
          <a:lstStyle/>
          <a:p>
            <a:r>
              <a:rPr lang="zh-CN" altLang="en-US"/>
              <a:t>PART ONE</a:t>
            </a:r>
            <a:endParaRPr lang="zh-CN" altLang="en-US"/>
          </a:p>
        </p:txBody>
      </p:sp>
      <p:sp>
        <p:nvSpPr>
          <p:cNvPr id="1048860" name="标题 2"/>
          <p:cNvSpPr>
            <a:spLocks noGrp="1"/>
          </p:cNvSpPr>
          <p:nvPr>
            <p:ph type="title" idx="1"/>
            <p:custDataLst>
              <p:tags r:id="rId3"/>
            </p:custDataLst>
          </p:nvPr>
        </p:nvSpPr>
        <p:spPr/>
        <p:txBody>
          <a:bodyPr>
            <a:normAutofit fontScale="90000"/>
          </a:bodyPr>
          <a:lstStyle/>
          <a:p>
            <a:r>
              <a:rPr lang="zh-CN" altLang="en-US"/>
              <a:t>添加章节标题</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73" name=""/>
        <p:cNvGrpSpPr/>
        <p:nvPr/>
      </p:nvGrpSpPr>
      <p:grpSpPr>
        <a:xfrm>
          <a:off x="0" y="0"/>
          <a:ext cx="0" cy="0"/>
        </a:xfrm>
      </p:grpSpPr>
      <p:sp>
        <p:nvSpPr>
          <p:cNvPr id="1048902" name="文本占位符 1"/>
          <p:cNvSpPr>
            <a:spLocks noGrp="1"/>
          </p:cNvSpPr>
          <p:nvPr>
            <p:ph type="body" idx="2"/>
            <p:custDataLst>
              <p:tags r:id="rId2"/>
            </p:custDataLst>
          </p:nvPr>
        </p:nvSpPr>
        <p:spPr/>
        <p:txBody>
          <a:bodyPr/>
          <a:lstStyle/>
          <a:p>
            <a:r>
              <a:rPr lang="zh-CN" altLang="en-US"/>
              <a:t>PART TWO</a:t>
            </a:r>
            <a:endParaRPr lang="zh-CN" altLang="en-US"/>
          </a:p>
        </p:txBody>
      </p:sp>
      <p:sp>
        <p:nvSpPr>
          <p:cNvPr id="1048904" name="标题 2"/>
          <p:cNvSpPr>
            <a:spLocks noGrp="1"/>
          </p:cNvSpPr>
          <p:nvPr>
            <p:ph type="title" idx="1"/>
            <p:custDataLst>
              <p:tags r:id="rId3"/>
            </p:custDataLst>
          </p:nvPr>
        </p:nvSpPr>
        <p:spPr/>
        <p:txBody>
          <a:bodyPr>
            <a:normAutofit fontScale="90000"/>
          </a:bodyPr>
          <a:lstStyle/>
          <a:p>
            <a:r>
              <a:rPr lang="zh-CN" altLang="en-US"/>
              <a:t>PPT课件介绍</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 name=""/>
        <p:cNvGrpSpPr/>
        <p:nvPr/>
      </p:nvGrpSpPr>
      <p:grpSpPr>
        <a:xfrm>
          <a:off x="0" y="0"/>
          <a:ext cx="0" cy="0"/>
        </a:xfrm>
      </p:grpSpPr>
      <p:sp>
        <p:nvSpPr>
          <p:cNvPr id="1048946" name="标题 2"/>
          <p:cNvSpPr>
            <a:spLocks noGrp="1"/>
          </p:cNvSpPr>
          <p:nvPr>
            <p:ph type="title" idx="3"/>
          </p:nvPr>
        </p:nvSpPr>
        <p:spPr/>
        <p:txBody>
          <a:bodyPr>
            <a:normAutofit fontScale="91667"/>
          </a:bodyPr>
          <a:lstStyle/>
          <a:p>
            <a:r>
              <a:rPr lang="zh-CN" altLang="en-US"/>
              <a:t>课件背景介绍</a:t>
            </a:r>
            <a:endParaRPr lang="zh-CN" altLang="en-US"/>
          </a:p>
        </p:txBody>
      </p:sp>
      <p:sp>
        <p:nvSpPr>
          <p:cNvPr id="1048948"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l"/>
            <a:r>
              <a:rPr lang="zh-CN" altLang="en-US" sz="1200" spc="150">
                <a:solidFill>
                  <a:schemeClr val="tx1">
                    <a:lumMod val="85000"/>
                    <a:lumOff val="15000"/>
                  </a:schemeClr>
                </a:solidFill>
                <a:latin typeface="+mn-ea"/>
                <a:sym typeface="+mn-ea"/>
              </a:rPr>
              <a:t>电路设计案例教程PPT课件是为了帮助电路设计初学者更好地理解和掌握电路设计知识而开发的。</a:t>
            </a:r>
            <a:endParaRPr lang="zh-CN" altLang="en-US" sz="1200" spc="150">
              <a:solidFill>
                <a:schemeClr val="tx1">
                  <a:lumMod val="85000"/>
                  <a:lumOff val="15000"/>
                </a:schemeClr>
              </a:solidFill>
              <a:latin typeface="+mn-ea"/>
              <a:sym typeface="+mn-ea"/>
            </a:endParaRPr>
          </a:p>
        </p:txBody>
      </p:sp>
      <p:sp>
        <p:nvSpPr>
          <p:cNvPr id="1048950"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52"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54"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l"/>
            <a:r>
              <a:rPr lang="zh-CN" altLang="en-US" sz="1200" spc="150">
                <a:solidFill>
                  <a:schemeClr val="tx1">
                    <a:lumMod val="85000"/>
                    <a:lumOff val="15000"/>
                  </a:schemeClr>
                </a:solidFill>
                <a:latin typeface="+mn-ea"/>
                <a:sym typeface="+mn-ea"/>
              </a:rPr>
              <a:t>课件内容涵盖了电路设计的基础知识、基本原理、设计方法和技巧等。</a:t>
            </a:r>
            <a:endParaRPr lang="zh-CN" altLang="en-US" sz="1200" spc="150">
              <a:solidFill>
                <a:schemeClr val="tx1">
                  <a:lumMod val="85000"/>
                  <a:lumOff val="15000"/>
                </a:schemeClr>
              </a:solidFill>
              <a:latin typeface="+mn-ea"/>
              <a:sym typeface="+mn-ea"/>
            </a:endParaRPr>
          </a:p>
        </p:txBody>
      </p:sp>
      <p:sp>
        <p:nvSpPr>
          <p:cNvPr id="1048956"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58"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60"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l"/>
            <a:r>
              <a:rPr lang="zh-CN" altLang="en-US" sz="1200" spc="150">
                <a:solidFill>
                  <a:schemeClr val="tx1">
                    <a:lumMod val="85000"/>
                    <a:lumOff val="15000"/>
                  </a:schemeClr>
                </a:solidFill>
                <a:latin typeface="+mn-ea"/>
                <a:sym typeface="+mn-ea"/>
              </a:rPr>
              <a:t>课件采用图文并茂、生动形象的方式，使学习者更容易理解和掌握电路设计知识。</a:t>
            </a:r>
            <a:endParaRPr lang="zh-CN" altLang="en-US" sz="1200" spc="150">
              <a:solidFill>
                <a:schemeClr val="tx1">
                  <a:lumMod val="85000"/>
                  <a:lumOff val="15000"/>
                </a:schemeClr>
              </a:solidFill>
              <a:latin typeface="+mn-ea"/>
              <a:sym typeface="+mn-ea"/>
            </a:endParaRPr>
          </a:p>
        </p:txBody>
      </p:sp>
      <p:sp>
        <p:nvSpPr>
          <p:cNvPr id="1048962"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64"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66"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l"/>
            <a:r>
              <a:rPr lang="zh-CN" altLang="en-US" sz="1200" spc="150">
                <a:solidFill>
                  <a:schemeClr val="tx1">
                    <a:lumMod val="85000"/>
                    <a:lumOff val="15000"/>
                  </a:schemeClr>
                </a:solidFill>
                <a:latin typeface="+mn-ea"/>
                <a:sym typeface="+mn-ea"/>
              </a:rPr>
              <a:t>课件还提供了丰富的案例和习题，帮助学习者巩固所学知识，提高实践能力。</a:t>
            </a:r>
            <a:endParaRPr lang="zh-CN" altLang="en-US" sz="1200" spc="150">
              <a:solidFill>
                <a:schemeClr val="tx1">
                  <a:lumMod val="85000"/>
                  <a:lumOff val="15000"/>
                </a:schemeClr>
              </a:solidFill>
              <a:latin typeface="+mn-ea"/>
              <a:sym typeface="+mn-ea"/>
            </a:endParaRPr>
          </a:p>
        </p:txBody>
      </p:sp>
      <p:sp>
        <p:nvSpPr>
          <p:cNvPr id="1048968"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8970"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9004" name="标题 2"/>
          <p:cNvSpPr>
            <a:spLocks noGrp="1"/>
          </p:cNvSpPr>
          <p:nvPr>
            <p:ph type="title" idx="3"/>
          </p:nvPr>
        </p:nvSpPr>
        <p:spPr/>
        <p:txBody>
          <a:bodyPr>
            <a:normAutofit fontScale="91667"/>
          </a:bodyPr>
          <a:lstStyle/>
          <a:p>
            <a:r>
              <a:rPr lang="zh-CN" altLang="en-US"/>
              <a:t>课件制作目的</a:t>
            </a:r>
            <a:endParaRPr lang="zh-CN" altLang="en-US"/>
          </a:p>
        </p:txBody>
      </p:sp>
      <p:sp>
        <p:nvSpPr>
          <p:cNvPr id="1049006" name="矩形 3"/>
          <p:cNvSpPr/>
          <p:nvPr>
            <p:custDataLst>
              <p:tags r:id="rId2"/>
            </p:custDataLst>
          </p:nvPr>
        </p:nvSpPr>
        <p:spPr>
          <a:xfrm>
            <a:off x="1611886" y="1490400"/>
            <a:ext cx="9490524" cy="104345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08" name="矩形 13"/>
          <p:cNvSpPr/>
          <p:nvPr>
            <p:custDataLst>
              <p:tags r:id="rId3"/>
            </p:custDataLst>
          </p:nvPr>
        </p:nvSpPr>
        <p:spPr>
          <a:xfrm>
            <a:off x="1083650" y="1490400"/>
            <a:ext cx="257380" cy="104345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10" name="文本框 4"/>
          <p:cNvSpPr txBox="1"/>
          <p:nvPr>
            <p:custDataLst>
              <p:tags r:id="rId4"/>
            </p:custDataLst>
          </p:nvPr>
        </p:nvSpPr>
        <p:spPr>
          <a:xfrm>
            <a:off x="1883622" y="1580556"/>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帮助读者理解电路设计的基本概念和原理</a:t>
            </a:r>
            <a:endParaRPr lang="zh-CN" altLang="en-US" sz="2000" spc="150">
              <a:solidFill>
                <a:schemeClr val="tx1">
                  <a:lumMod val="85000"/>
                  <a:lumOff val="15000"/>
                </a:schemeClr>
              </a:solidFill>
              <a:latin typeface="+mn-ea"/>
              <a:sym typeface="+mn-ea"/>
            </a:endParaRPr>
          </a:p>
        </p:txBody>
      </p:sp>
      <p:sp>
        <p:nvSpPr>
          <p:cNvPr id="1049012" name="矩形 39"/>
          <p:cNvSpPr/>
          <p:nvPr>
            <p:custDataLst>
              <p:tags r:id="rId5"/>
            </p:custDataLst>
          </p:nvPr>
        </p:nvSpPr>
        <p:spPr>
          <a:xfrm>
            <a:off x="1611886" y="2729087"/>
            <a:ext cx="9490524" cy="104345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14" name="矩形 5"/>
          <p:cNvSpPr/>
          <p:nvPr>
            <p:custDataLst>
              <p:tags r:id="rId6"/>
            </p:custDataLst>
          </p:nvPr>
        </p:nvSpPr>
        <p:spPr>
          <a:xfrm>
            <a:off x="1083650" y="2729087"/>
            <a:ext cx="257380" cy="104345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16" name="文本框 41"/>
          <p:cNvSpPr txBox="1"/>
          <p:nvPr>
            <p:custDataLst>
              <p:tags r:id="rId7"/>
            </p:custDataLst>
          </p:nvPr>
        </p:nvSpPr>
        <p:spPr>
          <a:xfrm>
            <a:off x="1883622" y="2819243"/>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提供电路设计的实际案例和操作步骤</a:t>
            </a:r>
            <a:endParaRPr lang="zh-CN" altLang="en-US" sz="2000" spc="150">
              <a:solidFill>
                <a:schemeClr val="tx1">
                  <a:lumMod val="85000"/>
                  <a:lumOff val="15000"/>
                </a:schemeClr>
              </a:solidFill>
              <a:latin typeface="+mn-ea"/>
              <a:sym typeface="+mn-ea"/>
            </a:endParaRPr>
          </a:p>
        </p:txBody>
      </p:sp>
      <p:sp>
        <p:nvSpPr>
          <p:cNvPr id="1049018" name="矩形 12"/>
          <p:cNvSpPr/>
          <p:nvPr>
            <p:custDataLst>
              <p:tags r:id="rId8"/>
            </p:custDataLst>
          </p:nvPr>
        </p:nvSpPr>
        <p:spPr>
          <a:xfrm>
            <a:off x="1611886" y="3967774"/>
            <a:ext cx="9490524" cy="104345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20" name="矩形 17"/>
          <p:cNvSpPr/>
          <p:nvPr>
            <p:custDataLst>
              <p:tags r:id="rId9"/>
            </p:custDataLst>
          </p:nvPr>
        </p:nvSpPr>
        <p:spPr>
          <a:xfrm>
            <a:off x="1083650" y="3967774"/>
            <a:ext cx="257380" cy="104345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22" name="文本框 19"/>
          <p:cNvSpPr txBox="1"/>
          <p:nvPr>
            <p:custDataLst>
              <p:tags r:id="rId10"/>
            </p:custDataLst>
          </p:nvPr>
        </p:nvSpPr>
        <p:spPr>
          <a:xfrm>
            <a:off x="1883622" y="4057930"/>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提高读者的电路设计能力和实践经验</a:t>
            </a:r>
            <a:endParaRPr lang="zh-CN" altLang="en-US" sz="2000" spc="150">
              <a:solidFill>
                <a:schemeClr val="tx1">
                  <a:lumMod val="85000"/>
                  <a:lumOff val="15000"/>
                </a:schemeClr>
              </a:solidFill>
              <a:latin typeface="+mn-ea"/>
              <a:sym typeface="+mn-ea"/>
            </a:endParaRPr>
          </a:p>
        </p:txBody>
      </p:sp>
      <p:sp>
        <p:nvSpPr>
          <p:cNvPr id="1049024" name="矩形 49"/>
          <p:cNvSpPr/>
          <p:nvPr>
            <p:custDataLst>
              <p:tags r:id="rId11"/>
            </p:custDataLst>
          </p:nvPr>
        </p:nvSpPr>
        <p:spPr>
          <a:xfrm>
            <a:off x="1611886" y="5205827"/>
            <a:ext cx="9490524" cy="104345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26" name="矩形 26"/>
          <p:cNvSpPr/>
          <p:nvPr>
            <p:custDataLst>
              <p:tags r:id="rId12"/>
            </p:custDataLst>
          </p:nvPr>
        </p:nvSpPr>
        <p:spPr>
          <a:xfrm>
            <a:off x="1083650" y="5205827"/>
            <a:ext cx="257380" cy="104345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028" name="文本框 27"/>
          <p:cNvSpPr txBox="1"/>
          <p:nvPr>
            <p:custDataLst>
              <p:tags r:id="rId13"/>
            </p:custDataLst>
          </p:nvPr>
        </p:nvSpPr>
        <p:spPr>
          <a:xfrm>
            <a:off x="1883622" y="5295982"/>
            <a:ext cx="9080762" cy="863197"/>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激发读者对电路设计的兴趣和热情</a:t>
            </a:r>
            <a:endParaRPr lang="zh-CN" altLang="en-US" sz="2000" spc="150">
              <a:solidFill>
                <a:schemeClr val="tx1">
                  <a:lumMod val="85000"/>
                  <a:lumOff val="1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62" name="标题 2"/>
          <p:cNvSpPr>
            <a:spLocks noGrp="1"/>
          </p:cNvSpPr>
          <p:nvPr>
            <p:ph type="title" idx="3"/>
          </p:nvPr>
        </p:nvSpPr>
        <p:spPr/>
        <p:txBody>
          <a:bodyPr>
            <a:normAutofit fontScale="94444"/>
          </a:bodyPr>
          <a:lstStyle/>
          <a:p>
            <a:r>
              <a:rPr lang="zh-CN" altLang="en-US"/>
              <a:t>课件适用人群</a:t>
            </a:r>
            <a:endParaRPr lang="zh-CN" altLang="en-US"/>
          </a:p>
        </p:txBody>
      </p:sp>
      <p:sp>
        <p:nvSpPr>
          <p:cNvPr id="1049064"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66"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068"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70"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072"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74"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076"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78"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080"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电子工程师</a:t>
            </a:r>
            <a:endParaRPr lang="zh-CN" altLang="en-US" sz="2400">
              <a:latin typeface="+mn-ea"/>
              <a:ea typeface="+mn-ea"/>
            </a:endParaRPr>
          </a:p>
        </p:txBody>
      </p:sp>
      <p:sp>
        <p:nvSpPr>
          <p:cNvPr id="1049082"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电路设计培训教师</a:t>
            </a:r>
            <a:endParaRPr lang="zh-CN" altLang="en-US" sz="2400">
              <a:latin typeface="+mn-ea"/>
              <a:ea typeface="+mn-ea"/>
            </a:endParaRPr>
          </a:p>
        </p:txBody>
      </p:sp>
      <p:sp>
        <p:nvSpPr>
          <p:cNvPr id="1049084"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电子工程专业学生</a:t>
            </a:r>
            <a:endParaRPr lang="zh-CN" altLang="en-US" sz="2400">
              <a:latin typeface="+mn-ea"/>
              <a:ea typeface="+mn-ea"/>
            </a:endParaRPr>
          </a:p>
        </p:txBody>
      </p:sp>
      <p:sp>
        <p:nvSpPr>
          <p:cNvPr id="1049086"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电路设计爱好者</a:t>
            </a:r>
            <a:endParaRPr lang="zh-CN" altLang="en-US" sz="2400">
              <a:latin typeface="+mn-ea"/>
              <a:ea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120" name="标题 2"/>
          <p:cNvSpPr>
            <a:spLocks noGrp="1"/>
          </p:cNvSpPr>
          <p:nvPr>
            <p:ph type="title" idx="3"/>
          </p:nvPr>
        </p:nvSpPr>
        <p:spPr/>
        <p:txBody>
          <a:bodyPr>
            <a:normAutofit fontScale="94444"/>
          </a:bodyPr>
          <a:lstStyle/>
          <a:p>
            <a:r>
              <a:rPr lang="zh-CN" altLang="en-US"/>
              <a:t>课件特点</a:t>
            </a:r>
            <a:endParaRPr lang="zh-CN" altLang="en-US"/>
          </a:p>
        </p:txBody>
      </p:sp>
      <p:sp>
        <p:nvSpPr>
          <p:cNvPr id="1049122"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24"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26"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28"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30"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39"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2"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34"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36"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41"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8"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43"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5"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0"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42"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144"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47"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6"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49"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8"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851"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0"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2"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4"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6"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58"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内容全面：涵盖电路设计的基础知识、原理、应用等</a:t>
            </a:r>
            <a:endParaRPr lang="zh-CN" altLang="en-US" sz="1200" spc="150">
              <a:solidFill>
                <a:schemeClr val="tx1">
                  <a:lumMod val="65000"/>
                  <a:lumOff val="35000"/>
                </a:schemeClr>
              </a:solidFill>
              <a:latin typeface="+mn-ea"/>
              <a:sym typeface="+mn-ea"/>
            </a:endParaRPr>
          </a:p>
        </p:txBody>
      </p:sp>
      <p:sp>
        <p:nvSpPr>
          <p:cNvPr id="1049160"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易于理解：采用通俗易懂的语言，便于初学者掌握</a:t>
            </a:r>
            <a:endParaRPr lang="zh-CN" altLang="en-US" sz="1200" spc="150">
              <a:solidFill>
                <a:schemeClr val="tx1">
                  <a:lumMod val="65000"/>
                  <a:lumOff val="35000"/>
                </a:schemeClr>
              </a:solidFill>
              <a:latin typeface="+mn-ea"/>
              <a:sym typeface="+mn-ea"/>
            </a:endParaRPr>
          </a:p>
        </p:txBody>
      </p:sp>
      <p:sp>
        <p:nvSpPr>
          <p:cNvPr id="1049162"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互动性强：设有问答、讨论等环节，增强学习效果</a:t>
            </a:r>
            <a:endParaRPr lang="zh-CN" altLang="en-US" sz="1200" spc="150">
              <a:solidFill>
                <a:schemeClr val="tx1">
                  <a:lumMod val="65000"/>
                  <a:lumOff val="35000"/>
                </a:schemeClr>
              </a:solidFill>
              <a:latin typeface="+mn-ea"/>
              <a:sym typeface="+mn-ea"/>
            </a:endParaRPr>
          </a:p>
        </p:txBody>
      </p:sp>
      <p:sp>
        <p:nvSpPr>
          <p:cNvPr id="1049164"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案例丰富：提供多个实际电路设计案例，便于理解与掌握</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113" name=""/>
        <p:cNvGrpSpPr/>
        <p:nvPr/>
      </p:nvGrpSpPr>
      <p:grpSpPr>
        <a:xfrm>
          <a:off x="0" y="0"/>
          <a:ext cx="0" cy="0"/>
        </a:xfrm>
      </p:grpSpPr>
      <p:sp>
        <p:nvSpPr>
          <p:cNvPr id="1049198" name="文本占位符 1"/>
          <p:cNvSpPr>
            <a:spLocks noGrp="1"/>
          </p:cNvSpPr>
          <p:nvPr>
            <p:ph type="body" idx="2"/>
            <p:custDataLst>
              <p:tags r:id="rId2"/>
            </p:custDataLst>
          </p:nvPr>
        </p:nvSpPr>
        <p:spPr/>
        <p:txBody>
          <a:bodyPr/>
          <a:lstStyle/>
          <a:p>
            <a:r>
              <a:rPr lang="zh-CN" altLang="en-US"/>
              <a:t>PART THREE</a:t>
            </a:r>
            <a:endParaRPr lang="zh-CN" altLang="en-US"/>
          </a:p>
        </p:txBody>
      </p:sp>
      <p:sp>
        <p:nvSpPr>
          <p:cNvPr id="1049200" name="标题 2"/>
          <p:cNvSpPr>
            <a:spLocks noGrp="1"/>
          </p:cNvSpPr>
          <p:nvPr>
            <p:ph type="title" idx="1"/>
            <p:custDataLst>
              <p:tags r:id="rId3"/>
            </p:custDataLst>
          </p:nvPr>
        </p:nvSpPr>
        <p:spPr/>
        <p:txBody>
          <a:bodyPr>
            <a:normAutofit fontScale="90000"/>
          </a:bodyPr>
          <a:lstStyle/>
          <a:p>
            <a:r>
              <a:rPr lang="zh-CN" altLang="en-US"/>
              <a:t>PPT课件内容</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 name=""/>
        <p:cNvGrpSpPr/>
        <p:nvPr/>
      </p:nvGrpSpPr>
      <p:grpSpPr>
        <a:xfrm>
          <a:off x="0" y="0"/>
          <a:ext cx="0" cy="0"/>
        </a:xfrm>
      </p:grpSpPr>
      <p:sp>
        <p:nvSpPr>
          <p:cNvPr id="1049242" name="标题 2"/>
          <p:cNvSpPr>
            <a:spLocks noGrp="1"/>
          </p:cNvSpPr>
          <p:nvPr>
            <p:ph type="title" idx="3"/>
          </p:nvPr>
        </p:nvSpPr>
        <p:spPr/>
        <p:txBody>
          <a:bodyPr>
            <a:normAutofit fontScale="91667"/>
          </a:bodyPr>
          <a:lstStyle/>
          <a:p>
            <a:r>
              <a:rPr lang="zh-CN" altLang="en-US"/>
              <a:t>电路设计基础知识</a:t>
            </a:r>
            <a:endParaRPr lang="zh-CN" altLang="en-US"/>
          </a:p>
        </p:txBody>
      </p:sp>
      <p:sp>
        <p:nvSpPr>
          <p:cNvPr id="1049244" name="五边形 30"/>
          <p:cNvSpPr/>
          <p:nvPr>
            <p:custDataLst>
              <p:tags r:id="rId2"/>
            </p:custDataLst>
          </p:nvPr>
        </p:nvSpPr>
        <p:spPr>
          <a:xfrm>
            <a:off x="608400" y="3293207"/>
            <a:ext cx="2907318" cy="1181787"/>
          </a:xfrm>
          <a:prstGeom prst="homePlate">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6" name="燕尾形 36"/>
          <p:cNvSpPr/>
          <p:nvPr>
            <p:custDataLst>
              <p:tags r:id="rId3"/>
            </p:custDataLst>
          </p:nvPr>
        </p:nvSpPr>
        <p:spPr>
          <a:xfrm>
            <a:off x="3220492" y="3293207"/>
            <a:ext cx="2907318" cy="1181787"/>
          </a:xfrm>
          <a:prstGeom prst="chevron">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48" name="燕尾形 37"/>
          <p:cNvSpPr/>
          <p:nvPr>
            <p:custDataLst>
              <p:tags r:id="rId4"/>
            </p:custDataLst>
          </p:nvPr>
        </p:nvSpPr>
        <p:spPr>
          <a:xfrm>
            <a:off x="8444676" y="3293207"/>
            <a:ext cx="2907318" cy="1181787"/>
          </a:xfrm>
          <a:prstGeom prst="chevron">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50" name="燕尾形 38"/>
          <p:cNvSpPr/>
          <p:nvPr>
            <p:custDataLst>
              <p:tags r:id="rId5"/>
            </p:custDataLst>
          </p:nvPr>
        </p:nvSpPr>
        <p:spPr>
          <a:xfrm>
            <a:off x="5832584" y="3293207"/>
            <a:ext cx="2907318" cy="1181787"/>
          </a:xfrm>
          <a:prstGeom prst="chevron">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52"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电路分析方法：欧姆定律、基尔霍夫定律、戴维宁定理等</a:t>
            </a:r>
            <a:endParaRPr lang="zh-CN" altLang="en-US" sz="1400" spc="150">
              <a:solidFill>
                <a:schemeClr val="tx1"/>
              </a:solidFill>
              <a:effectLst/>
              <a:latin typeface="+mn-ea"/>
              <a:sym typeface="+mn-ea"/>
            </a:endParaRPr>
          </a:p>
        </p:txBody>
      </p:sp>
      <p:sp>
        <p:nvSpPr>
          <p:cNvPr id="1049254"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电路基本概念：电流、电压、电阻、电容、电感等</a:t>
            </a:r>
            <a:endParaRPr lang="zh-CN" altLang="en-US" sz="1400" spc="150">
              <a:solidFill>
                <a:schemeClr val="tx1"/>
              </a:solidFill>
              <a:effectLst/>
              <a:latin typeface="+mn-ea"/>
              <a:sym typeface="+mn-ea"/>
            </a:endParaRPr>
          </a:p>
        </p:txBody>
      </p:sp>
      <p:sp>
        <p:nvSpPr>
          <p:cNvPr id="1049256"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电路设计原则：安全性、可靠性、经济性、可维护性等</a:t>
            </a:r>
            <a:endParaRPr lang="zh-CN" altLang="en-US" sz="1400" spc="150">
              <a:solidFill>
                <a:schemeClr val="tx1"/>
              </a:solidFill>
              <a:effectLst/>
              <a:latin typeface="+mn-ea"/>
              <a:sym typeface="+mn-ea"/>
            </a:endParaRPr>
          </a:p>
        </p:txBody>
      </p:sp>
      <p:sp>
        <p:nvSpPr>
          <p:cNvPr id="1049258"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电路设计工具：电路设计软件、仿真软件、PCB设计软件等</a:t>
            </a:r>
            <a:endParaRPr lang="zh-CN" altLang="en-US" sz="1400" spc="150">
              <a:solidFill>
                <a:schemeClr val="tx1"/>
              </a:solidFill>
              <a:effectLst/>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92" name="标题 2"/>
          <p:cNvSpPr>
            <a:spLocks noGrp="1"/>
          </p:cNvSpPr>
          <p:nvPr>
            <p:ph type="title" idx="3"/>
          </p:nvPr>
        </p:nvSpPr>
        <p:spPr/>
        <p:txBody>
          <a:bodyPr>
            <a:normAutofit fontScale="91667"/>
          </a:bodyPr>
          <a:lstStyle/>
          <a:p>
            <a:r>
              <a:rPr lang="zh-CN" altLang="en-US"/>
              <a:t>电路设计案例分析</a:t>
            </a:r>
            <a:endParaRPr lang="zh-CN" altLang="en-US"/>
          </a:p>
        </p:txBody>
      </p:sp>
      <p:sp>
        <p:nvSpPr>
          <p:cNvPr id="1049294" name="任意多边形: 形状 2"/>
          <p:cNvSpPr/>
          <p:nvPr>
            <p:custDataLst>
              <p:tags r:id="rId2"/>
            </p:custDataLst>
          </p:nvPr>
        </p:nvSpPr>
        <p:spPr>
          <a:xfrm rot="10800000">
            <a:off x="2552807" y="4005893"/>
            <a:ext cx="3458339" cy="2231615"/>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296" name="矩形 4"/>
          <p:cNvSpPr/>
          <p:nvPr>
            <p:custDataLst>
              <p:tags r:id="rId3"/>
            </p:custDataLst>
          </p:nvPr>
        </p:nvSpPr>
        <p:spPr>
          <a:xfrm>
            <a:off x="2463271" y="4365944"/>
            <a:ext cx="178865" cy="1802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298" name="文本框 5"/>
          <p:cNvSpPr txBox="1"/>
          <p:nvPr>
            <p:custDataLst>
              <p:tags r:id="rId4"/>
            </p:custDataLst>
          </p:nvPr>
        </p:nvSpPr>
        <p:spPr>
          <a:xfrm>
            <a:off x="2761726" y="4322129"/>
            <a:ext cx="3040142" cy="1262015"/>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pc="150">
                <a:solidFill>
                  <a:schemeClr val="tx1">
                    <a:lumMod val="75000"/>
                    <a:lumOff val="25000"/>
                  </a:schemeClr>
                </a:solidFill>
                <a:latin typeface="Arial" pitchFamily="34" charset="0"/>
                <a:ea typeface="微软雅黑" panose="020b0503020204020204" pitchFamily="34" charset="-122"/>
                <a:sym typeface="+mn-ea"/>
              </a:rPr>
              <a:t>设计结果：展示电路设计的成果和性能测试结果</a:t>
            </a:r>
            <a:endParaRPr lang="zh-CN" altLang="en-US" spc="150">
              <a:solidFill>
                <a:schemeClr val="tx1">
                  <a:lumMod val="75000"/>
                  <a:lumOff val="25000"/>
                </a:schemeClr>
              </a:solidFill>
              <a:latin typeface="Arial" pitchFamily="34" charset="0"/>
              <a:ea typeface="微软雅黑" panose="020b0503020204020204" pitchFamily="34" charset="-122"/>
              <a:sym typeface="+mn-ea"/>
            </a:endParaRPr>
          </a:p>
        </p:txBody>
      </p:sp>
      <p:sp>
        <p:nvSpPr>
          <p:cNvPr id="1049300" name="任意多边形: 形状 56"/>
          <p:cNvSpPr/>
          <p:nvPr>
            <p:custDataLst>
              <p:tags r:id="rId5"/>
            </p:custDataLst>
          </p:nvPr>
        </p:nvSpPr>
        <p:spPr>
          <a:xfrm rot="10800000">
            <a:off x="6263818" y="4005893"/>
            <a:ext cx="3458339" cy="2231615"/>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sz="4000" b="1"/>
          </a:p>
        </p:txBody>
      </p:sp>
      <p:sp>
        <p:nvSpPr>
          <p:cNvPr id="1049302" name="矩形 57"/>
          <p:cNvSpPr/>
          <p:nvPr>
            <p:custDataLst>
              <p:tags r:id="rId6"/>
            </p:custDataLst>
          </p:nvPr>
        </p:nvSpPr>
        <p:spPr>
          <a:xfrm>
            <a:off x="6174282" y="4365944"/>
            <a:ext cx="178865" cy="18024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304" name="文本框 58"/>
          <p:cNvSpPr txBox="1"/>
          <p:nvPr>
            <p:custDataLst>
              <p:tags r:id="rId7"/>
            </p:custDataLst>
          </p:nvPr>
        </p:nvSpPr>
        <p:spPr>
          <a:xfrm>
            <a:off x="6472737" y="4322129"/>
            <a:ext cx="3040142" cy="1262015"/>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pc="150">
                <a:solidFill>
                  <a:schemeClr val="lt1">
                    <a:lumMod val="100000"/>
                  </a:schemeClr>
                </a:solidFill>
                <a:latin typeface="Arial" pitchFamily="34" charset="0"/>
                <a:ea typeface="微软雅黑" panose="020b0503020204020204" pitchFamily="34" charset="-122"/>
                <a:sym typeface="+mn-ea"/>
              </a:rPr>
              <a:t>设计总结：总结电路设计的经验和教训，提出改进建议</a:t>
            </a:r>
            <a:endParaRPr lang="zh-CN" altLang="en-US" spc="150">
              <a:solidFill>
                <a:schemeClr val="lt1">
                  <a:lumMod val="100000"/>
                </a:schemeClr>
              </a:solidFill>
              <a:latin typeface="Arial" pitchFamily="34" charset="0"/>
              <a:ea typeface="微软雅黑" panose="020b0503020204020204" pitchFamily="34" charset="-122"/>
              <a:sym typeface="+mn-ea"/>
            </a:endParaRPr>
          </a:p>
        </p:txBody>
      </p:sp>
      <p:sp>
        <p:nvSpPr>
          <p:cNvPr id="1049306" name="任意多边形: 形状 64"/>
          <p:cNvSpPr/>
          <p:nvPr>
            <p:custDataLst>
              <p:tags r:id="rId8"/>
            </p:custDataLst>
          </p:nvPr>
        </p:nvSpPr>
        <p:spPr>
          <a:xfrm rot="10800000">
            <a:off x="697302" y="1502675"/>
            <a:ext cx="3458339" cy="2231615"/>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sz="4000" b="1"/>
          </a:p>
        </p:txBody>
      </p:sp>
      <p:sp>
        <p:nvSpPr>
          <p:cNvPr id="1049308" name="矩形 65"/>
          <p:cNvSpPr/>
          <p:nvPr>
            <p:custDataLst>
              <p:tags r:id="rId9"/>
            </p:custDataLst>
          </p:nvPr>
        </p:nvSpPr>
        <p:spPr>
          <a:xfrm>
            <a:off x="608400" y="1862091"/>
            <a:ext cx="178865" cy="18024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310" name="文本框 66"/>
          <p:cNvSpPr txBox="1"/>
          <p:nvPr>
            <p:custDataLst>
              <p:tags r:id="rId10"/>
            </p:custDataLst>
          </p:nvPr>
        </p:nvSpPr>
        <p:spPr>
          <a:xfrm>
            <a:off x="906856" y="1818276"/>
            <a:ext cx="3040142" cy="1262015"/>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pc="150">
                <a:solidFill>
                  <a:schemeClr val="lt1">
                    <a:lumMod val="100000"/>
                  </a:schemeClr>
                </a:solidFill>
                <a:latin typeface="Arial" pitchFamily="34" charset="0"/>
                <a:ea typeface="微软雅黑" panose="020b0503020204020204" pitchFamily="34" charset="-122"/>
                <a:sym typeface="+mn-ea"/>
              </a:rPr>
              <a:t>案例背景：介绍电路设计的应用场景和需求</a:t>
            </a:r>
            <a:endParaRPr lang="zh-CN" altLang="en-US" spc="150">
              <a:solidFill>
                <a:schemeClr val="lt1">
                  <a:lumMod val="100000"/>
                </a:schemeClr>
              </a:solidFill>
              <a:latin typeface="Arial" pitchFamily="34" charset="0"/>
              <a:ea typeface="微软雅黑" panose="020b0503020204020204" pitchFamily="34" charset="-122"/>
              <a:sym typeface="+mn-ea"/>
            </a:endParaRPr>
          </a:p>
        </p:txBody>
      </p:sp>
      <p:sp>
        <p:nvSpPr>
          <p:cNvPr id="1049312" name="任意多边形: 形状 68"/>
          <p:cNvSpPr/>
          <p:nvPr>
            <p:custDataLst>
              <p:tags r:id="rId11"/>
            </p:custDataLst>
          </p:nvPr>
        </p:nvSpPr>
        <p:spPr>
          <a:xfrm rot="10800000">
            <a:off x="4408313" y="1502675"/>
            <a:ext cx="3458339" cy="2231615"/>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314" name="矩形 69"/>
          <p:cNvSpPr/>
          <p:nvPr>
            <p:custDataLst>
              <p:tags r:id="rId12"/>
            </p:custDataLst>
          </p:nvPr>
        </p:nvSpPr>
        <p:spPr>
          <a:xfrm>
            <a:off x="4318776" y="1862091"/>
            <a:ext cx="178865" cy="1802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
        <p:nvSpPr>
          <p:cNvPr id="1049316" name="文本框 70"/>
          <p:cNvSpPr txBox="1"/>
          <p:nvPr>
            <p:custDataLst>
              <p:tags r:id="rId13"/>
            </p:custDataLst>
          </p:nvPr>
        </p:nvSpPr>
        <p:spPr>
          <a:xfrm>
            <a:off x="4617232" y="1818276"/>
            <a:ext cx="3040142" cy="1262015"/>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buClrTx/>
              <a:buSzTx/>
              <a:buFontTx/>
            </a:pPr>
            <a:r>
              <a:rPr lang="zh-CN" altLang="en-US" spc="150">
                <a:solidFill>
                  <a:schemeClr val="tx1">
                    <a:lumMod val="75000"/>
                    <a:lumOff val="25000"/>
                  </a:schemeClr>
                </a:solidFill>
                <a:latin typeface="Arial" pitchFamily="34" charset="0"/>
                <a:ea typeface="微软雅黑" panose="020b0503020204020204" pitchFamily="34" charset="-122"/>
                <a:sym typeface="+mn-ea"/>
              </a:rPr>
              <a:t>设计思路：分析电路设计的基本原理和思路</a:t>
            </a:r>
            <a:endParaRPr lang="zh-CN" altLang="en-US" spc="150">
              <a:solidFill>
                <a:schemeClr val="tx1">
                  <a:lumMod val="75000"/>
                  <a:lumOff val="25000"/>
                </a:schemeClr>
              </a:solidFill>
              <a:latin typeface="Arial" pitchFamily="34" charset="0"/>
              <a:ea typeface="微软雅黑" panose="020b0503020204020204" pitchFamily="34" charset="-122"/>
              <a:sym typeface="+mn-ea"/>
            </a:endParaRPr>
          </a:p>
        </p:txBody>
      </p:sp>
      <p:sp>
        <p:nvSpPr>
          <p:cNvPr id="1049318" name="任意多边形: 形状 72"/>
          <p:cNvSpPr/>
          <p:nvPr>
            <p:custDataLst>
              <p:tags r:id="rId14"/>
            </p:custDataLst>
          </p:nvPr>
        </p:nvSpPr>
        <p:spPr>
          <a:xfrm rot="10800000">
            <a:off x="8119324" y="1502675"/>
            <a:ext cx="3458339" cy="2231615"/>
          </a:xfrm>
          <a:custGeom>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sz="4000" b="1"/>
          </a:p>
        </p:txBody>
      </p:sp>
      <p:sp>
        <p:nvSpPr>
          <p:cNvPr id="1049320" name="文本框 74"/>
          <p:cNvSpPr txBox="1"/>
          <p:nvPr>
            <p:custDataLst>
              <p:tags r:id="rId15"/>
            </p:custDataLst>
          </p:nvPr>
        </p:nvSpPr>
        <p:spPr>
          <a:xfrm>
            <a:off x="8328243" y="1818276"/>
            <a:ext cx="3040142" cy="1262015"/>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altLang="en-US" spc="150">
                <a:solidFill>
                  <a:schemeClr val="lt1">
                    <a:lumMod val="100000"/>
                  </a:schemeClr>
                </a:solidFill>
                <a:latin typeface="Arial" pitchFamily="34" charset="0"/>
                <a:ea typeface="微软雅黑" panose="020b0503020204020204" pitchFamily="34" charset="-122"/>
                <a:sym typeface="+mn-ea"/>
              </a:rPr>
              <a:t>设计过程：详细讲解电路设计的步骤和注意事项</a:t>
            </a:r>
            <a:endParaRPr lang="zh-CN" altLang="en-US" spc="150">
              <a:solidFill>
                <a:schemeClr val="lt1">
                  <a:lumMod val="100000"/>
                </a:schemeClr>
              </a:solidFill>
              <a:latin typeface="Arial" pitchFamily="34" charset="0"/>
              <a:ea typeface="微软雅黑" panose="020b0503020204020204" pitchFamily="34" charset="-122"/>
              <a:sym typeface="+mn-ea"/>
            </a:endParaRPr>
          </a:p>
        </p:txBody>
      </p:sp>
      <p:sp>
        <p:nvSpPr>
          <p:cNvPr id="1049322" name="矩形 73"/>
          <p:cNvSpPr/>
          <p:nvPr>
            <p:custDataLst>
              <p:tags r:id="rId16"/>
            </p:custDataLst>
          </p:nvPr>
        </p:nvSpPr>
        <p:spPr>
          <a:xfrm>
            <a:off x="8029787" y="1862091"/>
            <a:ext cx="178865" cy="18024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356" name="标题 2"/>
          <p:cNvSpPr>
            <a:spLocks noGrp="1"/>
          </p:cNvSpPr>
          <p:nvPr>
            <p:ph type="title" idx="3"/>
          </p:nvPr>
        </p:nvSpPr>
        <p:spPr/>
        <p:txBody>
          <a:bodyPr>
            <a:normAutofit fontScale="91667"/>
          </a:bodyPr>
          <a:lstStyle/>
          <a:p>
            <a:r>
              <a:rPr lang="zh-CN" altLang="en-US"/>
              <a:t>电路设计软件介绍</a:t>
            </a:r>
            <a:endParaRPr lang="zh-CN" altLang="en-US"/>
          </a:p>
        </p:txBody>
      </p:sp>
      <p:sp>
        <p:nvSpPr>
          <p:cNvPr id="1049358" name="圆角矩形 26"/>
          <p:cNvSpPr/>
          <p:nvPr>
            <p:custDataLst>
              <p:tags r:id="rId2"/>
            </p:custDataLst>
          </p:nvPr>
        </p:nvSpPr>
        <p:spPr>
          <a:xfrm>
            <a:off x="608400" y="2031411"/>
            <a:ext cx="1660929" cy="3676536"/>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latin typeface="+mn-ea"/>
              <a:sym typeface="+mn-ea"/>
            </a:endParaRPr>
          </a:p>
        </p:txBody>
      </p:sp>
      <p:sp>
        <p:nvSpPr>
          <p:cNvPr id="1049360" name="圆角矩形 28"/>
          <p:cNvSpPr/>
          <p:nvPr>
            <p:custDataLst>
              <p:tags r:id="rId3"/>
            </p:custDataLst>
          </p:nvPr>
        </p:nvSpPr>
        <p:spPr>
          <a:xfrm>
            <a:off x="610328"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effectLst/>
              <a:latin typeface="+mn-ea"/>
              <a:sym typeface="+mn-ea"/>
            </a:endParaRPr>
          </a:p>
        </p:txBody>
      </p:sp>
      <p:sp>
        <p:nvSpPr>
          <p:cNvPr id="1049362" name="文本框 31"/>
          <p:cNvSpPr txBox="1"/>
          <p:nvPr>
            <p:custDataLst>
              <p:tags r:id="rId4"/>
            </p:custDataLst>
          </p:nvPr>
        </p:nvSpPr>
        <p:spPr>
          <a:xfrm>
            <a:off x="712507" y="2418279"/>
            <a:ext cx="1453649" cy="3258178"/>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软件名称：Altium Designer</a:t>
            </a:r>
            <a:endParaRPr lang="zh-CN" altLang="en-US" sz="2000" spc="200">
              <a:solidFill>
                <a:schemeClr val="tx1">
                  <a:lumMod val="85000"/>
                  <a:lumOff val="15000"/>
                </a:schemeClr>
              </a:solidFill>
              <a:latin typeface="+mn-ea"/>
              <a:sym typeface="+mn-ea"/>
            </a:endParaRPr>
          </a:p>
        </p:txBody>
      </p:sp>
      <p:sp>
        <p:nvSpPr>
          <p:cNvPr id="1049364" name="圆角矩形 29"/>
          <p:cNvSpPr/>
          <p:nvPr>
            <p:custDataLst>
              <p:tags r:id="rId5"/>
            </p:custDataLst>
          </p:nvPr>
        </p:nvSpPr>
        <p:spPr>
          <a:xfrm>
            <a:off x="2470124" y="2031411"/>
            <a:ext cx="1660929" cy="3676536"/>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latin typeface="+mn-ea"/>
              <a:sym typeface="+mn-ea"/>
            </a:endParaRPr>
          </a:p>
        </p:txBody>
      </p:sp>
      <p:sp>
        <p:nvSpPr>
          <p:cNvPr id="1049366" name="圆角矩形 32"/>
          <p:cNvSpPr/>
          <p:nvPr>
            <p:custDataLst>
              <p:tags r:id="rId6"/>
            </p:custDataLst>
          </p:nvPr>
        </p:nvSpPr>
        <p:spPr>
          <a:xfrm>
            <a:off x="2472052"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effectLst/>
              <a:latin typeface="+mn-ea"/>
            </a:endParaRPr>
          </a:p>
        </p:txBody>
      </p:sp>
      <p:sp>
        <p:nvSpPr>
          <p:cNvPr id="1049368" name="文本框 34"/>
          <p:cNvSpPr txBox="1"/>
          <p:nvPr>
            <p:custDataLst>
              <p:tags r:id="rId7"/>
            </p:custDataLst>
          </p:nvPr>
        </p:nvSpPr>
        <p:spPr>
          <a:xfrm>
            <a:off x="2574232" y="2418279"/>
            <a:ext cx="1453649" cy="32594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功能：电路设计、PCB设计、仿真等</a:t>
            </a:r>
            <a:endParaRPr lang="zh-CN" altLang="en-US" sz="2000" spc="200">
              <a:solidFill>
                <a:schemeClr val="tx1">
                  <a:lumMod val="85000"/>
                  <a:lumOff val="15000"/>
                </a:schemeClr>
              </a:solidFill>
              <a:latin typeface="+mn-ea"/>
              <a:sym typeface="+mn-ea"/>
            </a:endParaRPr>
          </a:p>
        </p:txBody>
      </p:sp>
      <p:sp>
        <p:nvSpPr>
          <p:cNvPr id="1049370" name="圆角矩形 3"/>
          <p:cNvSpPr/>
          <p:nvPr>
            <p:custDataLst>
              <p:tags r:id="rId8"/>
            </p:custDataLst>
          </p:nvPr>
        </p:nvSpPr>
        <p:spPr>
          <a:xfrm>
            <a:off x="4331849" y="2031411"/>
            <a:ext cx="1660929" cy="3676536"/>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latin typeface="+mn-ea"/>
              <a:sym typeface="+mn-ea"/>
            </a:endParaRPr>
          </a:p>
        </p:txBody>
      </p:sp>
      <p:sp>
        <p:nvSpPr>
          <p:cNvPr id="1049372" name="圆角矩形 4"/>
          <p:cNvSpPr/>
          <p:nvPr>
            <p:custDataLst>
              <p:tags r:id="rId9"/>
            </p:custDataLst>
          </p:nvPr>
        </p:nvSpPr>
        <p:spPr>
          <a:xfrm>
            <a:off x="4333777"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effectLst/>
              <a:latin typeface="+mn-ea"/>
            </a:endParaRPr>
          </a:p>
        </p:txBody>
      </p:sp>
      <p:sp>
        <p:nvSpPr>
          <p:cNvPr id="1049374" name="文本框 5"/>
          <p:cNvSpPr txBox="1"/>
          <p:nvPr>
            <p:custDataLst>
              <p:tags r:id="rId10"/>
            </p:custDataLst>
          </p:nvPr>
        </p:nvSpPr>
        <p:spPr>
          <a:xfrm>
            <a:off x="4435956" y="2418279"/>
            <a:ext cx="1453649" cy="32594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特点：界面友好、操作简单、功能强大</a:t>
            </a:r>
            <a:endParaRPr lang="zh-CN" altLang="en-US" sz="2000" spc="200">
              <a:solidFill>
                <a:schemeClr val="tx1">
                  <a:lumMod val="85000"/>
                  <a:lumOff val="15000"/>
                </a:schemeClr>
              </a:solidFill>
              <a:latin typeface="+mn-ea"/>
              <a:sym typeface="+mn-ea"/>
            </a:endParaRPr>
          </a:p>
        </p:txBody>
      </p:sp>
      <p:sp>
        <p:nvSpPr>
          <p:cNvPr id="1049376" name="圆角矩形 8"/>
          <p:cNvSpPr/>
          <p:nvPr>
            <p:custDataLst>
              <p:tags r:id="rId11"/>
            </p:custDataLst>
          </p:nvPr>
        </p:nvSpPr>
        <p:spPr>
          <a:xfrm>
            <a:off x="6193573" y="2031411"/>
            <a:ext cx="1660929" cy="3676536"/>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latin typeface="+mn-ea"/>
              <a:sym typeface="+mn-ea"/>
            </a:endParaRPr>
          </a:p>
        </p:txBody>
      </p:sp>
      <p:sp>
        <p:nvSpPr>
          <p:cNvPr id="1049378" name="圆角矩形 9"/>
          <p:cNvSpPr/>
          <p:nvPr>
            <p:custDataLst>
              <p:tags r:id="rId12"/>
            </p:custDataLst>
          </p:nvPr>
        </p:nvSpPr>
        <p:spPr>
          <a:xfrm>
            <a:off x="6195501" y="2031411"/>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effectLst/>
              <a:latin typeface="+mn-ea"/>
            </a:endParaRPr>
          </a:p>
        </p:txBody>
      </p:sp>
      <p:sp>
        <p:nvSpPr>
          <p:cNvPr id="1049380" name="文本框 10"/>
          <p:cNvSpPr txBox="1"/>
          <p:nvPr>
            <p:custDataLst>
              <p:tags r:id="rId13"/>
            </p:custDataLst>
          </p:nvPr>
        </p:nvSpPr>
        <p:spPr>
          <a:xfrm>
            <a:off x="6297681" y="2418279"/>
            <a:ext cx="1453649" cy="32594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应用领域：电子、通信、自动化等</a:t>
            </a:r>
            <a:endParaRPr lang="zh-CN" altLang="en-US" sz="2000" spc="200">
              <a:solidFill>
                <a:schemeClr val="tx1">
                  <a:lumMod val="85000"/>
                  <a:lumOff val="15000"/>
                </a:schemeClr>
              </a:solidFill>
              <a:latin typeface="+mn-ea"/>
              <a:sym typeface="+mn-ea"/>
            </a:endParaRPr>
          </a:p>
        </p:txBody>
      </p:sp>
      <p:sp>
        <p:nvSpPr>
          <p:cNvPr id="1049382" name="圆角矩形 6"/>
          <p:cNvSpPr/>
          <p:nvPr>
            <p:custDataLst>
              <p:tags r:id="rId14"/>
            </p:custDataLst>
          </p:nvPr>
        </p:nvSpPr>
        <p:spPr>
          <a:xfrm>
            <a:off x="8055297" y="2032696"/>
            <a:ext cx="1660929" cy="3676536"/>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latin typeface="+mn-ea"/>
              <a:sym typeface="+mn-ea"/>
            </a:endParaRPr>
          </a:p>
        </p:txBody>
      </p:sp>
      <p:sp>
        <p:nvSpPr>
          <p:cNvPr id="1049384" name="圆角矩形 7"/>
          <p:cNvSpPr/>
          <p:nvPr>
            <p:custDataLst>
              <p:tags r:id="rId15"/>
            </p:custDataLst>
          </p:nvPr>
        </p:nvSpPr>
        <p:spPr>
          <a:xfrm>
            <a:off x="8057225" y="2032696"/>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effectLst/>
              <a:latin typeface="+mn-ea"/>
            </a:endParaRPr>
          </a:p>
        </p:txBody>
      </p:sp>
      <p:sp>
        <p:nvSpPr>
          <p:cNvPr id="1049386" name="文本框 11"/>
          <p:cNvSpPr txBox="1"/>
          <p:nvPr>
            <p:custDataLst>
              <p:tags r:id="rId16"/>
            </p:custDataLst>
          </p:nvPr>
        </p:nvSpPr>
        <p:spPr>
          <a:xfrm>
            <a:off x="8159405" y="2419564"/>
            <a:ext cx="1453649" cy="32594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学习资源：官方文档、在线教程、论坛等</a:t>
            </a:r>
            <a:endParaRPr lang="zh-CN" altLang="en-US" sz="2000" spc="200">
              <a:solidFill>
                <a:schemeClr val="tx1">
                  <a:lumMod val="85000"/>
                  <a:lumOff val="15000"/>
                </a:schemeClr>
              </a:solidFill>
              <a:latin typeface="+mn-ea"/>
              <a:sym typeface="+mn-ea"/>
            </a:endParaRPr>
          </a:p>
        </p:txBody>
      </p:sp>
      <p:sp>
        <p:nvSpPr>
          <p:cNvPr id="1049388" name="圆角矩形 16"/>
          <p:cNvSpPr/>
          <p:nvPr>
            <p:custDataLst>
              <p:tags r:id="rId17"/>
            </p:custDataLst>
          </p:nvPr>
        </p:nvSpPr>
        <p:spPr>
          <a:xfrm>
            <a:off x="9917022" y="2032696"/>
            <a:ext cx="1660929" cy="3676536"/>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lvl="0" algn="ctr">
              <a:buClrTx/>
              <a:buSzTx/>
              <a:buFontTx/>
            </a:pPr>
            <a:endParaRPr lang="zh-CN" altLang="en-US">
              <a:latin typeface="+mn-ea"/>
              <a:sym typeface="+mn-ea"/>
            </a:endParaRPr>
          </a:p>
        </p:txBody>
      </p:sp>
      <p:sp>
        <p:nvSpPr>
          <p:cNvPr id="1049390" name="圆角矩形 17"/>
          <p:cNvSpPr/>
          <p:nvPr>
            <p:custDataLst>
              <p:tags r:id="rId18"/>
            </p:custDataLst>
          </p:nvPr>
        </p:nvSpPr>
        <p:spPr>
          <a:xfrm>
            <a:off x="9918950" y="2032696"/>
            <a:ext cx="1657424" cy="1953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effectLst/>
              <a:latin typeface="+mn-ea"/>
            </a:endParaRPr>
          </a:p>
        </p:txBody>
      </p:sp>
      <p:sp>
        <p:nvSpPr>
          <p:cNvPr id="1049392" name="文本框 18"/>
          <p:cNvSpPr txBox="1"/>
          <p:nvPr>
            <p:custDataLst>
              <p:tags r:id="rId19"/>
            </p:custDataLst>
          </p:nvPr>
        </p:nvSpPr>
        <p:spPr>
          <a:xfrm>
            <a:off x="10021129" y="2419564"/>
            <a:ext cx="1453649" cy="3259464"/>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推荐指数：★★★★★</a:t>
            </a:r>
            <a:endParaRPr lang="zh-CN" altLang="en-US" sz="2000" spc="200">
              <a:solidFill>
                <a:schemeClr val="tx1">
                  <a:lumMod val="85000"/>
                  <a:lumOff val="1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426" name="标题 2"/>
          <p:cNvSpPr>
            <a:spLocks noGrp="1"/>
          </p:cNvSpPr>
          <p:nvPr>
            <p:ph type="title" idx="3"/>
          </p:nvPr>
        </p:nvSpPr>
        <p:spPr/>
        <p:txBody>
          <a:bodyPr>
            <a:normAutofit fontScale="91667"/>
          </a:bodyPr>
          <a:lstStyle/>
          <a:p>
            <a:r>
              <a:rPr lang="zh-CN" altLang="en-US"/>
              <a:t>电路设计实践操作</a:t>
            </a:r>
            <a:endParaRPr lang="zh-CN" altLang="en-US"/>
          </a:p>
        </p:txBody>
      </p:sp>
      <p:sp>
        <p:nvSpPr>
          <p:cNvPr id="1049428" name="矩形 5"/>
          <p:cNvSpPr/>
          <p:nvPr>
            <p:custDataLst>
              <p:tags r:id="rId2"/>
            </p:custDataLst>
          </p:nvPr>
        </p:nvSpPr>
        <p:spPr>
          <a:xfrm>
            <a:off x="608400"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30" name="矩形 10"/>
          <p:cNvSpPr/>
          <p:nvPr>
            <p:custDataLst>
              <p:tags r:id="rId3"/>
            </p:custDataLst>
          </p:nvPr>
        </p:nvSpPr>
        <p:spPr>
          <a:xfrm>
            <a:off x="963006"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32" name="TextBox 2"/>
          <p:cNvSpPr txBox="1"/>
          <p:nvPr>
            <p:custDataLst>
              <p:tags r:id="rId4"/>
            </p:custDataLst>
          </p:nvPr>
        </p:nvSpPr>
        <p:spPr>
          <a:xfrm>
            <a:off x="763381" y="3137508"/>
            <a:ext cx="2278952" cy="1840235"/>
          </a:xfrm>
          <a:prstGeom prst="rect">
            <a:avLst/>
          </a:prstGeom>
          <a:noFill/>
        </p:spPr>
        <p:txBody>
          <a:bodyPr wrap="square" rtlCol="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电路设计基础知识：包括电路原理、元器件选择、电路图绘制等</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434" name="矩形 6"/>
          <p:cNvSpPr/>
          <p:nvPr>
            <p:custDataLst>
              <p:tags r:id="rId5"/>
            </p:custDataLst>
          </p:nvPr>
        </p:nvSpPr>
        <p:spPr>
          <a:xfrm>
            <a:off x="34069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36" name="矩形 11"/>
          <p:cNvSpPr/>
          <p:nvPr>
            <p:custDataLst>
              <p:tags r:id="rId6"/>
            </p:custDataLst>
          </p:nvPr>
        </p:nvSpPr>
        <p:spPr>
          <a:xfrm>
            <a:off x="37807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38" name="TextBox 2"/>
          <p:cNvSpPr txBox="1"/>
          <p:nvPr>
            <p:custDataLst>
              <p:tags r:id="rId7"/>
            </p:custDataLst>
          </p:nvPr>
        </p:nvSpPr>
        <p:spPr>
          <a:xfrm>
            <a:off x="3561327" y="3137508"/>
            <a:ext cx="2278952" cy="1840235"/>
          </a:xfrm>
          <a:prstGeom prst="rect">
            <a:avLst/>
          </a:prstGeom>
          <a:noFill/>
        </p:spPr>
        <p:txBody>
          <a:bodyPr wrap="square" rtlCol="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电路设计软件介绍：如Protel、Altium Designer等</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440" name="矩形 33"/>
          <p:cNvSpPr/>
          <p:nvPr>
            <p:custDataLst>
              <p:tags r:id="rId8"/>
            </p:custDataLst>
          </p:nvPr>
        </p:nvSpPr>
        <p:spPr>
          <a:xfrm>
            <a:off x="620110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42" name="矩形 37"/>
          <p:cNvSpPr/>
          <p:nvPr>
            <p:custDataLst>
              <p:tags r:id="rId9"/>
            </p:custDataLst>
          </p:nvPr>
        </p:nvSpPr>
        <p:spPr>
          <a:xfrm>
            <a:off x="6555710"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44" name="TextBox 2"/>
          <p:cNvSpPr txBox="1"/>
          <p:nvPr>
            <p:custDataLst>
              <p:tags r:id="rId10"/>
            </p:custDataLst>
          </p:nvPr>
        </p:nvSpPr>
        <p:spPr>
          <a:xfrm>
            <a:off x="6356085" y="3137508"/>
            <a:ext cx="2278952" cy="184023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电路设计实例：如LED灯电路、开关电源电路等</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
        <p:nvSpPr>
          <p:cNvPr id="1049446" name="矩形 34"/>
          <p:cNvSpPr/>
          <p:nvPr>
            <p:custDataLst>
              <p:tags r:id="rId11"/>
            </p:custDataLst>
          </p:nvPr>
        </p:nvSpPr>
        <p:spPr>
          <a:xfrm>
            <a:off x="8989484" y="2564143"/>
            <a:ext cx="2588675" cy="26182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48" name="矩形 38"/>
          <p:cNvSpPr/>
          <p:nvPr>
            <p:custDataLst>
              <p:tags r:id="rId12"/>
            </p:custDataLst>
          </p:nvPr>
        </p:nvSpPr>
        <p:spPr>
          <a:xfrm>
            <a:off x="9363224" y="2558403"/>
            <a:ext cx="531515" cy="27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defPPr>
              <a:defRPr lang="zh-CN"/>
            </a:defPPr>
            <a:lvl1pPr marL="0" algn="l" defTabSz="914400" rtl="0" eaLnBrk="1" latinLnBrk="0" hangingPunct="1">
              <a:defRPr sz="1800" kern="1200">
                <a:solidFill>
                  <a:srgbClr val="FFFFFF"/>
                </a:solidFill>
                <a:latin typeface="MiSans Normal" panose="00000500000000000000" charset="-122"/>
                <a:ea typeface="+mn-ea"/>
                <a:cs typeface="+mn-cs"/>
              </a:defRPr>
            </a:lvl1pPr>
            <a:lvl2pPr marL="457200" algn="l" defTabSz="914400" rtl="0" eaLnBrk="1" latinLnBrk="0" hangingPunct="1">
              <a:defRPr sz="1800" kern="1200">
                <a:solidFill>
                  <a:srgbClr val="FFFFFF"/>
                </a:solidFill>
                <a:latin typeface="MiSans Normal" panose="00000500000000000000" charset="-122"/>
                <a:ea typeface="+mn-ea"/>
                <a:cs typeface="+mn-cs"/>
              </a:defRPr>
            </a:lvl2pPr>
            <a:lvl3pPr marL="914400" algn="l" defTabSz="914400" rtl="0" eaLnBrk="1" latinLnBrk="0" hangingPunct="1">
              <a:defRPr sz="1800" kern="1200">
                <a:solidFill>
                  <a:srgbClr val="FFFFFF"/>
                </a:solidFill>
                <a:latin typeface="MiSans Normal" panose="00000500000000000000" charset="-122"/>
                <a:ea typeface="+mn-ea"/>
                <a:cs typeface="+mn-cs"/>
              </a:defRPr>
            </a:lvl3pPr>
            <a:lvl4pPr marL="1371600" algn="l" defTabSz="914400" rtl="0" eaLnBrk="1" latinLnBrk="0" hangingPunct="1">
              <a:defRPr sz="1800" kern="1200">
                <a:solidFill>
                  <a:srgbClr val="FFFFFF"/>
                </a:solidFill>
                <a:latin typeface="MiSans Normal" panose="00000500000000000000" charset="-122"/>
                <a:ea typeface="+mn-ea"/>
                <a:cs typeface="+mn-cs"/>
              </a:defRPr>
            </a:lvl4pPr>
            <a:lvl5pPr marL="1828800" algn="l" defTabSz="914400" rtl="0" eaLnBrk="1" latinLnBrk="0" hangingPunct="1">
              <a:defRPr sz="1800" kern="1200">
                <a:solidFill>
                  <a:srgbClr val="FFFFFF"/>
                </a:solidFill>
                <a:latin typeface="MiSans Normal" panose="00000500000000000000" charset="-122"/>
                <a:ea typeface="+mn-ea"/>
                <a:cs typeface="+mn-cs"/>
              </a:defRPr>
            </a:lvl5pPr>
            <a:lvl6pPr marL="2286000" algn="l" defTabSz="914400" rtl="0" eaLnBrk="1" latinLnBrk="0" hangingPunct="1">
              <a:defRPr sz="1800" kern="1200">
                <a:solidFill>
                  <a:srgbClr val="FFFFFF"/>
                </a:solidFill>
                <a:latin typeface="MiSans Normal" panose="00000500000000000000" charset="-122"/>
                <a:ea typeface="+mn-ea"/>
                <a:cs typeface="+mn-cs"/>
              </a:defRPr>
            </a:lvl6pPr>
            <a:lvl7pPr marL="2743200" algn="l" defTabSz="914400" rtl="0" eaLnBrk="1" latinLnBrk="0" hangingPunct="1">
              <a:defRPr sz="1800" kern="1200">
                <a:solidFill>
                  <a:srgbClr val="FFFFFF"/>
                </a:solidFill>
                <a:latin typeface="MiSans Normal" panose="00000500000000000000" charset="-122"/>
                <a:ea typeface="+mn-ea"/>
                <a:cs typeface="+mn-cs"/>
              </a:defRPr>
            </a:lvl7pPr>
            <a:lvl8pPr marL="3200400" algn="l" defTabSz="914400" rtl="0" eaLnBrk="1" latinLnBrk="0" hangingPunct="1">
              <a:defRPr sz="1800" kern="1200">
                <a:solidFill>
                  <a:srgbClr val="FFFFFF"/>
                </a:solidFill>
                <a:latin typeface="MiSans Normal" panose="00000500000000000000" charset="-122"/>
                <a:ea typeface="+mn-ea"/>
                <a:cs typeface="+mn-cs"/>
              </a:defRPr>
            </a:lvl8pPr>
            <a:lvl9pPr marL="3657600" algn="l" defTabSz="914400" rtl="0" eaLnBrk="1" latinLnBrk="0" hangingPunct="1">
              <a:defRPr sz="1800" kern="1200">
                <a:solidFill>
                  <a:srgbClr val="FFFFFF"/>
                </a:solidFill>
                <a:latin typeface="MiSans Normal" panose="00000500000000000000" charset="-122"/>
                <a:ea typeface="+mn-ea"/>
                <a:cs typeface="+mn-cs"/>
              </a:defRPr>
            </a:lvl9pPr>
          </a:lstStyle>
          <a:p>
            <a:pPr algn="ctr"/>
            <a:endParaRPr lang="zh-CN" altLang="en-US">
              <a:latin typeface="+mn-ea"/>
              <a:sym typeface="Arial" pitchFamily="34" charset="0"/>
            </a:endParaRPr>
          </a:p>
        </p:txBody>
      </p:sp>
      <p:sp>
        <p:nvSpPr>
          <p:cNvPr id="1049450" name="TextBox 2"/>
          <p:cNvSpPr txBox="1"/>
          <p:nvPr>
            <p:custDataLst>
              <p:tags r:id="rId13"/>
            </p:custDataLst>
          </p:nvPr>
        </p:nvSpPr>
        <p:spPr>
          <a:xfrm>
            <a:off x="9144465" y="3137508"/>
            <a:ext cx="2278952" cy="1840235"/>
          </a:xfrm>
          <a:prstGeom prst="rect">
            <a:avLst/>
          </a:prstGeom>
          <a:noFill/>
        </p:spPr>
        <p:txBody>
          <a:bodyPr wrap="square" rtlCol="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spc="150">
                <a:solidFill>
                  <a:schemeClr val="dk1">
                    <a:lumMod val="80000"/>
                    <a:lumOff val="20000"/>
                  </a:schemeClr>
                </a:solidFill>
                <a:latin typeface="+mn-ea"/>
                <a:cs typeface="微软雅黑" panose="020b0503020204020204" pitchFamily="34" charset="-122"/>
                <a:sym typeface="Arial" pitchFamily="34" charset="0"/>
              </a:rPr>
              <a:t>电路设计注意事项：如安全操作、元器件选择、电路调试等</a:t>
            </a:r>
            <a:endParaRPr lang="zh-CN" altLang="en-US" sz="2000" spc="150">
              <a:solidFill>
                <a:schemeClr val="dk1">
                  <a:lumMod val="80000"/>
                  <a:lumOff val="20000"/>
                </a:schemeClr>
              </a:solidFill>
              <a:latin typeface="+mn-ea"/>
              <a:cs typeface="微软雅黑" panose="020b0503020204020204" pitchFamily="34" charset="-122"/>
              <a:sym typeface="Arial" pitchFamily="34" charset="0"/>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tx2"/>
        </a:solidFill>
        <a:effectLst/>
      </p:bgPr>
    </p:bg>
    <p:spTree>
      <p:nvGrpSpPr>
        <p:cNvPr id="153" name=""/>
        <p:cNvGrpSpPr/>
        <p:nvPr/>
      </p:nvGrpSpPr>
      <p:grpSpPr>
        <a:xfrm>
          <a:off x="0" y="0"/>
          <a:ext cx="0" cy="0"/>
        </a:xfrm>
      </p:grpSpPr>
      <p:sp>
        <p:nvSpPr>
          <p:cNvPr id="1049484" name="文本占位符 1"/>
          <p:cNvSpPr>
            <a:spLocks noGrp="1"/>
          </p:cNvSpPr>
          <p:nvPr>
            <p:ph type="body" idx="2"/>
            <p:custDataLst>
              <p:tags r:id="rId2"/>
            </p:custDataLst>
          </p:nvPr>
        </p:nvSpPr>
        <p:spPr/>
        <p:txBody>
          <a:bodyPr/>
          <a:lstStyle/>
          <a:p>
            <a:r>
              <a:rPr lang="zh-CN" altLang="en-US"/>
              <a:t>PART FOUR</a:t>
            </a:r>
            <a:endParaRPr lang="zh-CN" altLang="en-US"/>
          </a:p>
        </p:txBody>
      </p:sp>
      <p:sp>
        <p:nvSpPr>
          <p:cNvPr id="1049486" name="标题 2"/>
          <p:cNvSpPr>
            <a:spLocks noGrp="1"/>
          </p:cNvSpPr>
          <p:nvPr>
            <p:ph type="title" idx="1"/>
            <p:custDataLst>
              <p:tags r:id="rId3"/>
            </p:custDataLst>
          </p:nvPr>
        </p:nvSpPr>
        <p:spPr/>
        <p:txBody>
          <a:bodyPr>
            <a:normAutofit fontScale="90000"/>
          </a:bodyPr>
          <a:lstStyle/>
          <a:p>
            <a:r>
              <a:rPr lang="zh-CN" altLang="en-US"/>
              <a:t>PPT课件制作技巧</a:t>
            </a:r>
            <a:endParaRPr lang="zh-CN" altLang="en-US"/>
          </a:p>
        </p:txBody>
      </p:sp>
    </p:spTree>
    <p:custDataLst>
      <p:tags r:id="rId4"/>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https://d.book118.com/098011035124006022</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单击此处编辑母版文本样式"/>
  <p:tag name="KSO_WM_UNIT_TYPE" val="b"/>
  <p:tag name="KSO_WM_UNIT_VALUE" val="36"/>
</p:tagLst>
</file>

<file path=ppt/tags/tag8.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29.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i*2"/>
  <p:tag name="KSO_WM_UNIT_INDEX" val="2"/>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2"/>
  <p:tag name="KSO_WM_UNIT_INDEX" val="2"/>
  <p:tag name="KSO_WM_UNIT_LAYERLEVEL" val="1"/>
  <p:tag name="KSO_WM_UNIT_TYPE" val="i"/>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2"/>
  <p:tag name="KSO_WM_UNIT_INDEX" val="2"/>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YPE" val="b"/>
  <p:tag name="KSO_WM_UNIT_VALUE" val="17"/>
</p:tagLst>
</file>

<file path=ppt/tags/tag69.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7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8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 YOU"/>
  <p:tag name="KSO_WM_UNIT_TYPE" val="a"/>
  <p:tag name="KSO_WM_UNIT_VALUE" val="10"/>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_0**"/>
  <p:tag name="KSO_WM_UNIT_ISCONTENTSTITLE" val="0"/>
  <p:tag name="KSO_WM_UNIT_ISNUMDGMTITLE" val="0"/>
  <p:tag name="KSO_WM_UNIT_LAYERLEVEL" val="1"/>
  <p:tag name="KSO_WM_UNIT_NOCLEAR" val="0"/>
</p:tagLst>
</file>

<file path=ppt/tags/tag8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8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91.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_0**"/>
  <p:tag name="KSO_WM_UNIT_LAYERLEVEL" val="1"/>
</p:tagLst>
</file>

<file path=ppt/tags/tag92.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296"/>
  <p:tag name="KSO_WM_TEMPLATE_MASTER_TYPE" val="0"/>
  <p:tag name="KSO_WM_TEMPLATE_SUBCATEGORY" val="29"/>
  <p:tag name="KSO_WM_TEMPLATE_THUMBS_INDEX" val="1、9"/>
</p:tagLst>
</file>

<file path=ppt/tags/tag93.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94.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35"/>
</p:tagLst>
</file>

<file path=ppt/tags/tag9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96.xml><?xml version="1.0" encoding="utf-8"?>
<p:tagLst xmlns:p="http://schemas.openxmlformats.org/presentationml/2006/main">
  <p:tag name="KSO_WM_BEAUTIFY_FLAG" val="#wm#"/>
  <p:tag name="KSO_WM_SLIDE_CONTENT_AREA" val="{&quot;left&quot;:&quot;140.25&quot;,&quot;top&quot;:&quot;121.15&quot;,&quot;width&quot;:&quot;679.5&quot;,&quot;height&quot;:&quot;208.75&quot;}"/>
  <p:tag name="KSO_WM_SLIDE_ID" val="custom20230296_1"/>
  <p:tag name="KSO_WM_SLIDE_INDEX" val="1"/>
  <p:tag name="KSO_WM_SLIDE_ITEM_CNT" val="0"/>
  <p:tag name="KSO_WM_SLIDE_LAYOUT" val="a_b_f"/>
  <p:tag name="KSO_WM_SLIDE_LAYOUT_CNT" val="1_1_1"/>
  <p:tag name="KSO_WM_SLIDE_SUBTYPE" val="pureTxt"/>
  <p:tag name="KSO_WM_SLIDE_TYPE" val="title"/>
  <p:tag name="KSO_WM_TAG_VERSION" val="1.0"/>
  <p:tag name="KSO_WM_TEMPLATE_CATEGORY" val="custom"/>
  <p:tag name="KSO_WM_TEMPLATE_COLOR_TYPE" val="0"/>
  <p:tag name="KSO_WM_TEMPLATE_INDEX" val="20230296"/>
  <p:tag name="KSO_WM_TEMPLATE_MASTER_TYPE" val="0"/>
  <p:tag name="KSO_WM_TEMPLATE_SUBCATEGORY" val="29"/>
  <p:tag name="KSO_WM_TEMPLATE_THUMBS_INDEX" val="1、9"/>
</p:tagLst>
</file>

<file path=ppt/tags/tag9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1_1"/>
  <p:tag name="KSO_WM_UNIT_INDEX" val="1_1_1"/>
  <p:tag name="KSO_WM_UNIT_LAYERLEVEL" val="1_1_1"/>
  <p:tag name="KSO_WM_UNIT_PRESET_TEXT" val="01"/>
  <p:tag name="KSO_WM_UNIT_SUBTYPE" val="d"/>
  <p:tag name="KSO_WM_UNIT_TYPE" val="l_h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1_1"/>
  <p:tag name="KSO_WM_UNIT_INDEX" val="1_1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1_2"/>
  <p:tag name="KSO_WM_UNIT_INDEX" val="1_1_2"/>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2_1"/>
  <p:tag name="KSO_WM_UNIT_INDEX" val="1_2_1"/>
  <p:tag name="KSO_WM_UNIT_LAYERLEVEL" val="1_1_1"/>
  <p:tag name="KSO_WM_UNIT_PRESET_TEXT" val="02"/>
  <p:tag name="KSO_WM_UNIT_SUBTYPE" val="d"/>
  <p:tag name="KSO_WM_UNIT_TYPE" val="l_h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2_1"/>
  <p:tag name="KSO_WM_UNIT_INDEX" val="1_2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2_2"/>
  <p:tag name="KSO_WM_UNIT_INDEX" val="1_2_2"/>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3_1"/>
  <p:tag name="KSO_WM_UNIT_INDEX" val="1_3_1"/>
  <p:tag name="KSO_WM_UNIT_LAYERLEVEL" val="1_1_1"/>
  <p:tag name="KSO_WM_UNIT_PRESET_TEXT" val="03"/>
  <p:tag name="KSO_WM_UNIT_SUBTYPE" val="d"/>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3_1"/>
  <p:tag name="KSO_WM_UNIT_INDEX" val="1_3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3_2"/>
  <p:tag name="KSO_WM_UNIT_INDEX" val="1_3_2"/>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4_1"/>
  <p:tag name="KSO_WM_UNIT_INDEX" val="1_4_1"/>
  <p:tag name="KSO_WM_UNIT_LAYERLEVEL" val="1_1_1"/>
  <p:tag name="KSO_WM_UNIT_PRESET_TEXT" val="04"/>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4_1"/>
  <p:tag name="KSO_WM_UNIT_INDEX" val="1_4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0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4_2"/>
  <p:tag name="KSO_WM_UNIT_INDEX" val="1_4_2"/>
  <p:tag name="KSO_WM_UNIT_LAYERLEVEL" val="1_1_1"/>
  <p:tag name="KSO_WM_UNIT_TYPE" val="l_h_i"/>
</p:tagLst>
</file>

<file path=ppt/tags/tag11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5_1"/>
  <p:tag name="KSO_WM_UNIT_INDEX" val="1_5_1"/>
  <p:tag name="KSO_WM_UNIT_LAYERLEVEL" val="1_1_1"/>
  <p:tag name="KSO_WM_UNIT_PRESET_TEXT" val="05"/>
  <p:tag name="KSO_WM_UNIT_SUBTYPE" val="d"/>
  <p:tag name="KSO_WM_UNIT_TYPE" val="l_h_i"/>
</p:tagLst>
</file>

<file path=ppt/tags/tag11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5_1"/>
  <p:tag name="KSO_WM_UNIT_INDEX" val="1_5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12.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5_2"/>
  <p:tag name="KSO_WM_UNIT_INDEX" val="1_5_2"/>
  <p:tag name="KSO_WM_UNIT_LAYERLEVEL" val="1_1_1"/>
  <p:tag name="KSO_WM_UNIT_TYPE" val="l_h_i"/>
</p:tagLst>
</file>

<file path=ppt/tags/tag11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6_1"/>
  <p:tag name="KSO_WM_UNIT_INDEX" val="1_6_1"/>
  <p:tag name="KSO_WM_UNIT_LAYERLEVEL" val="1_1_1"/>
  <p:tag name="KSO_WM_UNIT_PRESET_TEXT" val="06"/>
  <p:tag name="KSO_WM_UNIT_SUBTYPE" val="d"/>
  <p:tag name="KSO_WM_UNIT_TYPE" val="l_h_i"/>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a*1_6_1"/>
  <p:tag name="KSO_WM_UNIT_INDEX" val="1_6_1"/>
  <p:tag name="KSO_WM_UNIT_ISCONTENTSTITLE" val="0"/>
  <p:tag name="KSO_WM_UNIT_ISNUMDGMTITLE" val="0"/>
  <p:tag name="KSO_WM_UNIT_LAYERLEVEL" val="1_1_1"/>
  <p:tag name="KSO_WM_UNIT_NOCLEAR" val="0"/>
  <p:tag name="KSO_WM_UNIT_PRESET_TEXT" val="添加 目录标题"/>
  <p:tag name="KSO_WM_UNIT_TYPE" val="l_h_a"/>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GROUP_CODE" val="l1-1"/>
  <p:tag name="KSO_WM_DIAGRAM_MAX_ITEMCNT" val="6"/>
  <p:tag name="KSO_WM_DIAGRAM_MIN_ITEMCNT" val="2"/>
  <p:tag name="KSO_WM_DIAGRAM_VERSION" val="3"/>
  <p:tag name="KSO_WM_DIAGRAM_VIRTUALLY_FRAME" val="{&quot;height&quot;:256.4861417322835,&quot;width&quot;:871.6236220472441}"/>
  <p:tag name="KSO_WM_TAG_VERSION" val="1.0"/>
  <p:tag name="KSO_WM_TEMPLATE_CATEGORY" val="custom"/>
  <p:tag name="KSO_WM_TEMPLATE_INDEX" val="20230296"/>
  <p:tag name="KSO_WM_UNIT_COMPATIBLE" val="0"/>
  <p:tag name="KSO_WM_UNIT_DIAGRAM_ISNUMVISUAL" val="0"/>
  <p:tag name="KSO_WM_UNIT_DIAGRAM_ISREFERUNIT" val="0"/>
  <p:tag name="KSO_WM_UNIT_HIGHLIGHT" val="0"/>
  <p:tag name="KSO_WM_UNIT_ID" val="custom20230296_6*l_h_i*1_6_2"/>
  <p:tag name="KSO_WM_UNIT_INDEX" val="1_6_2"/>
  <p:tag name="KSO_WM_UNIT_LAYERLEVEL" val="1_1_1"/>
  <p:tag name="KSO_WM_UNIT_TYPE" val="l_h_i"/>
</p:tagLst>
</file>

<file path=ppt/tags/tag116.xml><?xml version="1.0" encoding="utf-8"?>
<p:tagLst xmlns:p="http://schemas.openxmlformats.org/presentationml/2006/main">
  <p:tag name="KSO_WM_BEAUTIFY_FLAG" val="#wm#"/>
  <p:tag name="KSO_WM_DIAGRAM_GROUP_CODE" val="l1-1"/>
  <p:tag name="KSO_WM_SLIDE_DIAGTYPE" val="l"/>
  <p:tag name="KSO_WM_SLIDE_ID" val="custom20230296_6"/>
  <p:tag name="KSO_WM_SLIDE_INDEX" val="6"/>
  <p:tag name="KSO_WM_SLIDE_ITEM_CNT" val="6"/>
  <p:tag name="KSO_WM_SLIDE_LAYOUT" val="a_l"/>
  <p:tag name="KSO_WM_SLIDE_LAYOUT_CNT" val="1_1"/>
  <p:tag name="KSO_WM_SLIDE_SUBTYPE" val="diag"/>
  <p:tag name="KSO_WM_SLIDE_TYPE" val="contents"/>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17.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ONE"/>
  <p:tag name="KSO_WM_UNIT_TYPE" val="e"/>
  <p:tag name="KSO_WM_UNIT_VALUE" val="6"/>
</p:tagLst>
</file>

<file path=ppt/tags/tag118.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19.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20.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TWO"/>
  <p:tag name="KSO_WM_UNIT_TYPE" val="e"/>
  <p:tag name="KSO_WM_UNIT_VALUE" val="6"/>
</p:tagLst>
</file>

<file path=ppt/tags/tag121.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22.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2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12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12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13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13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00000000001}"/>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13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3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39.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4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4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4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15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15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15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15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04.8944488188977,&quot;width&quot;:850.8513779527557}"/>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15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6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6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6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6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6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7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7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7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7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7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7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80.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81.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8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83.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88.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THREE"/>
  <p:tag name="KSO_WM_UNIT_TYPE" val="e"/>
  <p:tag name="KSO_WM_UNIT_VALUE" val="6"/>
</p:tagLst>
</file>

<file path=ppt/tags/tag189.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90.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19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9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quot;width&quot;:913.6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9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4*l_h_i*1_4_1"/>
  <p:tag name="KSO_WM_UNIT_INDEX" val="1_4_1"/>
  <p:tag name="KSO_WM_UNIT_LAYERLEVEL" val="1_1_1"/>
  <p:tag name="KSO_WM_UNIT_LINE_FORE_SCHEMECOLOR_INDEX" val="7"/>
  <p:tag name="KSO_WM_UNIT_TYPE" val="l_h_i"/>
</p:tagLst>
</file>

<file path=ppt/tags/tag20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4*l_h_i*1_4_2"/>
  <p:tag name="KSO_WM_UNIT_INDEX" val="1_4_2"/>
  <p:tag name="KSO_WM_UNIT_LAYERLEVEL" val="1_1_1"/>
  <p:tag name="KSO_WM_UNIT_TYPE" val="l_h_i"/>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4*l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0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4*l_h_i*1_5_1"/>
  <p:tag name="KSO_WM_UNIT_INDEX" val="1_5_1"/>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4*l_h_i*1_5_2"/>
  <p:tag name="KSO_WM_UNIT_INDEX" val="1_5_2"/>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4*l_h_f*1_5_1"/>
  <p:tag name="KSO_WM_UNIT_INDEX" val="1_5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0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4*l_h_i*1_1_1"/>
  <p:tag name="KSO_WM_UNIT_INDEX" val="1_1_1"/>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4*l_h_i*1_1_2"/>
  <p:tag name="KSO_WM_UNIT_INDEX" val="1_1_2"/>
  <p:tag name="KSO_WM_UNIT_LAYERLEVEL" val="1_1_1"/>
  <p:tag name="KSO_WM_UNIT_TYPE" val="l_h_i"/>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4*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0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4*l_h_i*1_2_1"/>
  <p:tag name="KSO_WM_UNIT_INDEX" val="1_2_1"/>
  <p:tag name="KSO_WM_UNIT_LAYERLEVEL" val="1_1_1"/>
  <p:tag name="KSO_WM_UNIT_LINE_FORE_SCHEMECOLOR_INDEX" val="7"/>
  <p:tag name="KSO_WM_UNIT_TYPE" val="l_h_i"/>
</p:tagLst>
</file>

<file path=ppt/tags/tag209.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7"/>
  <p:tag name="KSO_WM_UNIT_HIGHLIGHT" val="0"/>
  <p:tag name="KSO_WM_UNIT_ID" val="diagram20231370_4*l_h_i*1_2_2"/>
  <p:tag name="KSO_WM_UNIT_INDEX" val="1_2_2"/>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4*l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1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4*l_h_i*1_3_1"/>
  <p:tag name="KSO_WM_UNIT_INDEX" val="1_3_1"/>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370_4*l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YPE" val="l_h_f"/>
  <p:tag name="KSO_WM_UNIT_VALUE" val="46"/>
</p:tagLst>
</file>

<file path=ppt/tags/tag213.xml><?xml version="1.0" encoding="utf-8"?>
<p:tagLst xmlns:p="http://schemas.openxmlformats.org/presentationml/2006/main">
  <p:tag name="KSO_WM_BEAUTIFY_FLAG" val="#wm#"/>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70078740157,&quot;width&quot;:864.847716535433}"/>
  <p:tag name="KSO_WM_TAG_VERSION" val="3.0"/>
  <p:tag name="KSO_WM_TEMPLATE_CATEGORY" val="diagram"/>
  <p:tag name="KSO_WM_TEMPLATE_INDEX" val="20231370"/>
  <p:tag name="KSO_WM_UNIT_COMPATIBLE" val="0"/>
  <p:tag name="KSO_WM_UNIT_DIAGRAM_ISNUMVISUAL" val="0"/>
  <p:tag name="KSO_WM_UNIT_DIAGRAM_ISREFERUNIT" val="0"/>
  <p:tag name="KSO_WM_UNIT_FILL_FORE_SCHEMECOLOR_INDEX" val="5"/>
  <p:tag name="KSO_WM_UNIT_HIGHLIGHT" val="0"/>
  <p:tag name="KSO_WM_UNIT_ID" val="diagram20231370_4*l_h_i*1_3_2"/>
  <p:tag name="KSO_WM_UNIT_INDEX" val="1_3_2"/>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i*1_1_1"/>
  <p:tag name="KSO_WM_UNIT_INDEX" val="1_1_1"/>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5*l_h_i*1_1_2"/>
  <p:tag name="KSO_WM_UNIT_INDEX" val="1_1_2"/>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f*1_1_1"/>
  <p:tag name="KSO_WM_UNIT_INDEX" val="1_1_1"/>
  <p:tag name="KSO_WM_UNIT_LAYERLEVEL" val="1_1_1"/>
  <p:tag name="KSO_WM_UNIT_NOCLEAR" val="0"/>
  <p:tag name="KSO_WM_UNIT_PRESET_TEXT" val="此处输入你的正文，文字是您思想的提炼。"/>
  <p:tag name="KSO_WM_UNIT_SUBTYPE" val="a"/>
  <p:tag name="KSO_WM_UNIT_TYPE" val="l_h_f"/>
</p:tagLst>
</file>

<file path=ppt/tags/tag21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i*1_2_1"/>
  <p:tag name="KSO_WM_UNIT_INDEX" val="1_2_1"/>
  <p:tag name="KSO_WM_UNIT_LAYERLEVEL" val="1_1_1"/>
  <p:tag name="KSO_WM_UNIT_TYPE" val="l_h_i"/>
</p:tagLst>
</file>

<file path=ppt/tags/tag21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5*l_h_i*1_2_2"/>
  <p:tag name="KSO_WM_UNIT_INDEX" val="1_2_2"/>
  <p:tag name="KSO_WM_UNIT_LAYERLEVEL" val="1_1_1"/>
  <p:tag name="KSO_WM_UNIT_TYPE" val="l_h_i"/>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f*1_2_1"/>
  <p:tag name="KSO_WM_UNIT_INDEX" val="1_2_1"/>
  <p:tag name="KSO_WM_UNIT_LAYERLEVEL" val="1_1_1"/>
  <p:tag name="KSO_WM_UNIT_NOCLEAR" val="0"/>
  <p:tag name="KSO_WM_UNIT_PRESET_TEXT" val="此处输入你的正文，文字是您思想的提炼。"/>
  <p:tag name="KSO_WM_UNIT_SUBTYPE" val="a"/>
  <p:tag name="KSO_WM_UNIT_TYPE" val="l_h_f"/>
</p:tagLst>
</file>

<file path=ppt/tags/tag22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i*1_3_1"/>
  <p:tag name="KSO_WM_UNIT_INDEX" val="1_3_1"/>
  <p:tag name="KSO_WM_UNIT_LAYERLEVEL" val="1_1_1"/>
  <p:tag name="KSO_WM_UNIT_TYPE" val="l_h_i"/>
</p:tagLst>
</file>

<file path=ppt/tags/tag22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5*l_h_i*1_3_2"/>
  <p:tag name="KSO_WM_UNIT_INDEX" val="1_3_2"/>
  <p:tag name="KSO_WM_UNIT_LAYERLEVEL" val="1_1_1"/>
  <p:tag name="KSO_WM_UNIT_TYPE" val="l_h_i"/>
</p:tagLst>
</file>

<file path=ppt/tags/tag2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f*1_3_1"/>
  <p:tag name="KSO_WM_UNIT_INDEX" val="1_3_1"/>
  <p:tag name="KSO_WM_UNIT_LAYERLEVEL" val="1_1_1"/>
  <p:tag name="KSO_WM_UNIT_NOCLEAR" val="0"/>
  <p:tag name="KSO_WM_UNIT_PRESET_TEXT" val="此处输入你的正文，文字是您思想的提炼。"/>
  <p:tag name="KSO_WM_UNIT_SUBTYPE" val="a"/>
  <p:tag name="KSO_WM_UNIT_TYPE" val="l_h_f"/>
</p:tagLst>
</file>

<file path=ppt/tags/tag22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i*1_4_1"/>
  <p:tag name="KSO_WM_UNIT_INDEX" val="1_4_1"/>
  <p:tag name="KSO_WM_UNIT_LAYERLEVEL" val="1_1_1"/>
  <p:tag name="KSO_WM_UNIT_TYPE" val="l_h_i"/>
</p:tagLst>
</file>

<file path=ppt/tags/tag22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5*l_h_i*1_4_2"/>
  <p:tag name="KSO_WM_UNIT_INDEX" val="1_4_2"/>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f*1_4_1"/>
  <p:tag name="KSO_WM_UNIT_INDEX" val="1_4_1"/>
  <p:tag name="KSO_WM_UNIT_LAYERLEVEL" val="1_1_1"/>
  <p:tag name="KSO_WM_UNIT_NOCLEAR" val="0"/>
  <p:tag name="KSO_WM_UNIT_PRESET_TEXT" val="此处输入你的正文，文字是您思想的提炼。"/>
  <p:tag name="KSO_WM_UNIT_SUBTYPE" val="a"/>
  <p:tag name="KSO_WM_UNIT_TYPE" val="l_h_f"/>
</p:tagLst>
</file>

<file path=ppt/tags/tag22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i*1_5_1"/>
  <p:tag name="KSO_WM_UNIT_INDEX" val="1_5_1"/>
  <p:tag name="KSO_WM_UNIT_LAYERLEVEL" val="1_1_1"/>
  <p:tag name="KSO_WM_UNIT_TYPE" val="l_h_i"/>
</p:tagLst>
</file>

<file path=ppt/tags/tag22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5*l_h_i*1_5_2"/>
  <p:tag name="KSO_WM_UNIT_INDEX" val="1_5_2"/>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f*1_5_1"/>
  <p:tag name="KSO_WM_UNIT_INDEX" val="1_5_1"/>
  <p:tag name="KSO_WM_UNIT_LAYERLEVEL" val="1_1_1"/>
  <p:tag name="KSO_WM_UNIT_NOCLEAR" val="0"/>
  <p:tag name="KSO_WM_UNIT_PRESET_TEXT" val="此处输入你的正文，文字是您思想的提炼。"/>
  <p:tag name="KSO_WM_UNIT_SUBTYPE" val="a"/>
  <p:tag name="KSO_WM_UNIT_TYPE" val="l_h_f"/>
</p:tagLst>
</file>

<file path=ppt/tags/tag22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i*1_6_1"/>
  <p:tag name="KSO_WM_UNIT_INDEX" val="1_6_1"/>
  <p:tag name="KSO_WM_UNIT_LAYERLEVEL" val="1_1_1"/>
  <p:tag name="KSO_WM_UNIT_TYPE" val="l_h_i"/>
</p:tagLst>
</file>

<file path=ppt/tags/tag23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5*l_h_i*1_6_2"/>
  <p:tag name="KSO_WM_UNIT_INDEX" val="1_6_2"/>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286.15,&quot;width&quot;:853.4772440944881}"/>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5*l_h_f*1_6_1"/>
  <p:tag name="KSO_WM_UNIT_INDEX" val="1_6_1"/>
  <p:tag name="KSO_WM_UNIT_LAYERLEVEL" val="1_1_1"/>
  <p:tag name="KSO_WM_UNIT_NOCLEAR" val="0"/>
  <p:tag name="KSO_WM_UNIT_PRESET_TEXT" val="此处输入你的正文，文字是您思想的提炼。"/>
  <p:tag name="KSO_WM_UNIT_SUBTYPE" val="a"/>
  <p:tag name="KSO_WM_UNIT_TYPE" val="l_h_f"/>
</p:tagLst>
</file>

<file path=ppt/tags/tag232.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1_1"/>
  <p:tag name="KSO_WM_UNIT_INDEX" val="1_1_1"/>
  <p:tag name="KSO_WM_UNIT_LAYERLEVEL" val="1_1_1"/>
  <p:tag name="KSO_WM_UNIT_TYPE" val="l_h_i"/>
</p:tagLst>
</file>

<file path=ppt/tags/tag23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1_2"/>
  <p:tag name="KSO_WM_UNIT_INDEX" val="1_1_2"/>
  <p:tag name="KSO_WM_UNIT_LAYERLEVEL" val="1_1_1"/>
  <p:tag name="KSO_WM_UNIT_TYPE" val="l_h_i"/>
</p:tagLst>
</file>

<file path=ppt/tags/tag2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3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2_1"/>
  <p:tag name="KSO_WM_UNIT_INDEX" val="1_2_1"/>
  <p:tag name="KSO_WM_UNIT_LAYERLEVEL" val="1_1_1"/>
  <p:tag name="KSO_WM_UNIT_TYPE" val="l_h_i"/>
</p:tagLst>
</file>

<file path=ppt/tags/tag23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2_2"/>
  <p:tag name="KSO_WM_UNIT_INDEX" val="1_2_2"/>
  <p:tag name="KSO_WM_UNIT_LAYERLEVEL" val="1_1_1"/>
  <p:tag name="KSO_WM_UNIT_TYPE" val="l_h_i"/>
</p:tagLst>
</file>

<file path=ppt/tags/tag2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38.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3_1"/>
  <p:tag name="KSO_WM_UNIT_INDEX" val="1_3_1"/>
  <p:tag name="KSO_WM_UNIT_LAYERLEVEL" val="1_1_1"/>
  <p:tag name="KSO_WM_UNIT_TYPE" val="l_h_i"/>
</p:tagLst>
</file>

<file path=ppt/tags/tag23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3_2"/>
  <p:tag name="KSO_WM_UNIT_INDEX" val="1_3_2"/>
  <p:tag name="KSO_WM_UNIT_LAYERLEVEL" val="1_1_1"/>
  <p:tag name="KSO_WM_UNIT_TYPE" val="l_h_i"/>
</p:tagLst>
</file>

<file path=ppt/tags/tag24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41.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i*1_4_1"/>
  <p:tag name="KSO_WM_UNIT_INDEX" val="1_4_1"/>
  <p:tag name="KSO_WM_UNIT_LAYERLEVEL" val="1_1_1"/>
  <p:tag name="KSO_WM_UNIT_TYPE" val="l_h_i"/>
</p:tagLst>
</file>

<file path=ppt/tags/tag24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FILL_FORE_SCHEMECOLOR_INDEX" val="5"/>
  <p:tag name="KSO_WM_UNIT_HIGHLIGHT" val="0"/>
  <p:tag name="KSO_WM_UNIT_ID" val="diagram20231351_3*l_h_i*1_4_2"/>
  <p:tag name="KSO_WM_UNIT_INDEX" val="1_4_2"/>
  <p:tag name="KSO_WM_UNIT_LAYERLEVEL" val="1_1_1"/>
  <p:tag name="KSO_WM_UNIT_TYPE" val="l_h_i"/>
</p:tagLst>
</file>

<file path=ppt/tags/tag2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1846456692914,&quot;width&quot;:805.5537795275591}"/>
  <p:tag name="KSO_WM_TAG_VERSION" val="3.0"/>
  <p:tag name="KSO_WM_TEMPLATE_CATEGORY" val="diagram"/>
  <p:tag name="KSO_WM_TEMPLATE_INDEX" val="20231351"/>
  <p:tag name="KSO_WM_UNIT_COMPATIBLE" val="0"/>
  <p:tag name="KSO_WM_UNIT_DIAGRAM_ISNUMVISUAL" val="0"/>
  <p:tag name="KSO_WM_UNIT_DIAGRAM_ISREFERUNIT" val="0"/>
  <p:tag name="KSO_WM_UNIT_HIGHLIGHT" val="0"/>
  <p:tag name="KSO_WM_UNIT_ID" val="diagram20231351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6"/>
</p:tagLst>
</file>

<file path=ppt/tags/tag244.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1"/>
  <p:tag name="KSO_WM_UNIT_CONTENT_GROUP_TYPE" val="contentchip"/>
  <p:tag name="KSO_WM_UNIT_DIAGRAM_ISNUMVISUAL" val="0"/>
  <p:tag name="KSO_WM_UNIT_DIAGRAM_ISREFERUNIT" val="0"/>
  <p:tag name="KSO_WM_UNIT_HIGHLIGHT" val="0"/>
  <p:tag name="KSO_WM_UNIT_ID" val="custom20230296_7*e*1"/>
  <p:tag name="KSO_WM_UNIT_INDEX" val="1"/>
  <p:tag name="KSO_WM_UNIT_LAYERLEVEL" val="1"/>
  <p:tag name="KSO_WM_UNIT_NOCLEAR" val="0"/>
  <p:tag name="KSO_WM_UNIT_PRESET_TEXT" val="PART FOUR"/>
  <p:tag name="KSO_WM_UNIT_TYPE" val="e"/>
  <p:tag name="KSO_WM_UNIT_VALUE" val="6"/>
</p:tagLst>
</file>

<file path=ppt/tags/tag245.xml><?xml version="1.0" encoding="utf-8"?>
<p:tagLst xmlns:p="http://schemas.openxmlformats.org/presentationml/2006/main">
  <p:tag name="KSO_WM_BEAUTIFY_FLAG" val="#wm#"/>
  <p:tag name="KSO_WM_TAG_VERSION" val="1.0"/>
  <p:tag name="KSO_WM_TEMPLATE_CATEGORY" val="custom"/>
  <p:tag name="KSO_WM_TEMPLATE_INDEX" val="20230296"/>
  <p:tag name="KSO_WM_UNIT_COMPATIBLE" val="0"/>
  <p:tag name="KSO_WM_UNIT_CONTENT_GROUP_TYPE" val="contentchip"/>
  <p:tag name="KSO_WM_UNIT_DIAGRAM_ISNUMVISUAL" val="0"/>
  <p:tag name="KSO_WM_UNIT_DIAGRAM_ISREFERUNIT" val="0"/>
  <p:tag name="KSO_WM_UNIT_HIGHLIGHT" val="0"/>
  <p:tag name="KSO_WM_UNIT_ID" val="custom20230296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46.xml><?xml version="1.0" encoding="utf-8"?>
<p:tagLst xmlns:p="http://schemas.openxmlformats.org/presentationml/2006/main">
  <p:tag name="KSO_WM_BEAUTIFY_FLAG" val="#wm#"/>
  <p:tag name="KSO_WM_SLIDE_CONTENT_AREA" val="{&quot;left&quot;:&quot;172.55&quot;,&quot;top&quot;:&quot;71.7&quot;,&quot;width&quot;:&quot;610.65&quot;,&quot;height&quot;:&quot;313.05&quot;}"/>
  <p:tag name="KSO_WM_SLIDE_ID" val="custom20230296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296"/>
  <p:tag name="KSO_WM_TEMPLATE_MASTER_TYPE" val="0"/>
  <p:tag name="KSO_WM_TEMPLATE_SUBCATEGORY" val="29"/>
</p:tagLst>
</file>

<file path=ppt/tags/tag247.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panose="00000a00000000000000" charset="-122"/>
        <a:ea typeface="MiSans Heavy" panose="00000a00000000000000" charset="-122"/>
        <a:cs typeface="Arial"/>
      </a:majorFont>
      <a:minorFont>
        <a:latin typeface="MiSans Normal" panose="00000500000000000000" charset="-122"/>
        <a:ea typeface="MiSans Normal" panose="00000500000000000000" charset="-122"/>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rtlCol="0" anchor="ct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15</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15</vt:i4>
      </vt:variant>
    </vt:vector>
  </HeadingPairs>
  <TitlesOfParts>
    <vt:vector baseType="lpstr" size="22">
      <vt:lpstr>Arial</vt:lpstr>
      <vt:lpstr>Calibri</vt:lpstr>
      <vt:lpstr>MiSans Heavy</vt:lpstr>
      <vt:lpstr>MiSans Normal</vt:lpstr>
      <vt:lpstr>Wingdings</vt:lpstr>
      <vt:lpstr>微软雅黑</vt:lpstr>
      <vt:lpstr>Office Theme</vt:lpstr>
      <vt:lpstr>电路设计案例教程PPT课件</vt:lpstr>
      <vt:lpstr>目录</vt:lpstr>
      <vt:lpstr>添加章节标题</vt:lpstr>
      <vt:lpstr>PPT课件介绍</vt:lpstr>
      <vt:lpstr>课件背景介绍</vt:lpstr>
      <vt:lpstr>课件制作目的</vt:lpstr>
      <vt:lpstr>课件适用人群</vt:lpstr>
      <vt:lpstr>课件特点</vt:lpstr>
      <vt:lpstr>PPT课件内容</vt:lpstr>
      <vt:lpstr>电路设计基础知识</vt:lpstr>
      <vt:lpstr>电路设计案例分析</vt:lpstr>
      <vt:lpstr>电路设计软件介绍</vt:lpstr>
      <vt:lpstr>电路设计实践操作</vt:lpstr>
      <vt:lpstr>PPT课件制作技巧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2024-08-29T01:21:46.556</cp:lastPrinted>
  <dcterms:created xsi:type="dcterms:W3CDTF">2024-08-28T17:21:46Z</dcterms:created>
  <dcterms:modified xsi:type="dcterms:W3CDTF">2024-08-28T17:21:49Z</dcterms:modified>
</cp:coreProperties>
</file>