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0F81D9-AF57-46BA-BAA7-EED40E560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32C6D-F275-41F8-ABD6-32A6A377F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0BF4A8-3EDC-42FD-BCB2-CB64CE806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CB3745-E2D8-4EF8-A658-5AE54752D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083429-D5A3-4361-951C-42542FE774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988CFC-DCEE-4A8A-B30F-381C6E2927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BE851B-B32A-4925-A659-55095D3051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00CD7-26AF-478A-A91D-00F7FFDD0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2BC9CC-AED6-4B20-A3E5-45FA4BD181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A5537-70DB-4C61-BA0A-55F48381B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7C040-F4AD-421B-8E4E-87E7B2E0D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11101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电力机车控制交-直-交型电力机车电气线路</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电力机车概述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电气线路设计与分析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仿真与实验验证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能源转型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随着全球能源结构的转变，电力机车作为一种高效、环保的交通工具，在铁路交通领域的应用日益广泛。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交-直-交型电力机车作为现代电力机车的重要类型，其控制技术的研究对于提升机车性能、降低能耗具有重要意义。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随着铁路运输量的不断增长，对于电力机车的运行效率、稳定性和可靠性提出了更高要求，因此研究交-直-交型电力机车的电气线路控制技术具有重要的市场价值。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54" r="295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国外在交-直-交型电力机车电气线路控制技术方面起步较早，已经形成了较为成熟的理论体系和技术应用。例如，德国、日本等国家的铁路公司和研究机构在电力机车控制技术方面取得了显著成果。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近年来，我国在电力机车领域的研究发展迅速，特别是在交-直-交型电力机车的电气线路控制技术方面取得了重要突破。国内的研究主要集中在控制系统设计、优化算法应用、故障诊断与容错控制等方面。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389" b="38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本文旨在深入研究交-直-交型电力机车电气线路的控制技术，提升机车的运行性能、稳定性和可靠性，为铁路运输行业的发展提供技术支持。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文将从以下几个方面展开研究：（1）分析交-直-交型电力机车的电气线路结构和工作原理；（2）研究电气线路控制策略及其优化方法；（3）设计并实现电气线路控制系统；（4）通过实验验证控制系统的有效性和优越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电力机车概述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电力机车定义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电力机车是一种通过外部电源供电，利用牵引电动机驱动车轮行驶的轨道交通车辆。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电力机车分类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根据供电方式和电流制式的不同，电力机车可分为直流电力机车和交流电力机车两大类。其中，交流电力机车又可分为交-直型和交-直-交型两种。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电力机车定义及分类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交-直-交型电力机车采用先进的交流传动技术，具有较高的运行效率和牵引性能。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高效能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42" r="1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节能环保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适应性强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该类机车采用再生制动技术，能够将制动能量回馈电网，降低能源消耗和环境污染。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交-直-交型电力机车能够适应不同国家和地区的电流制式和供电方式，具有较强的通用性和适应性。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交-直-交型电力机车特点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主电路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辅助电路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控制电路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保护电路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电气线路组成及功能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包括受电弓、主断路器、高压电压互感器、牵引变流器、牵引电动机等，实现电能的传输和转换。</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包括控制器、传感器、执行器等，实现对机车的启动、加速、减速、制动等控制功能。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包括辅助变流器、辅助电动机、蓄电池组等，为机车的辅助设备提供电源。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包括过流保护、过压保护、欠压保护等，确保电气设备和人员的安全。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控制原理与方法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基于数据的控制策略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利用历史数据和实时数据，通过机器学习、深度学习等方法训练模型，实现对电力机车的智能控制。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基于规则的控制策略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根据电力机车的运行特性和经验规则，设计相应的控制逻辑，实现对电力机车的简单有效控制。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基于模型的控制策略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通过建立电力机车的数学模型，利用现代控制理论设计控制器，实现对电力机车的精确控制。</a:t>
            </a:r>
          </a:p>
        </p:txBody>
      </p:sp>
      <p:pic>
        <p:nvPicPr>
          <p:cNvPr id="10" name="Picture 10"/>
          <p:cNvPicPr>
            <a:picLocks noChangeAspect="1"/>
          </p:cNvPicPr>
          <p:nvPr/>
        </p:nvPicPr>
        <p:blipFill>
          <a:blip r:embed="rId2"/>
          <a:srcRect l="14648" r="1464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控制策略选择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924" b="289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控制器设计及实现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硬件设计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根据控制策略的需求，选择合适的处理器、传感器、执行器等硬件设备，搭建电力机车控制器硬件平台。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软件设计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在硬件平台上开发相应的控制算法和软件程序，实现电力机车的控制功能。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控制器调试与测试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对控制器进行调试和测试，确保控制器的稳定性和可靠性。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https://d.book118.com/098011101006006032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2024-09-09T05:59:00.983</cp:lastPrinted>
  <dcterms:created xsi:type="dcterms:W3CDTF">2024-09-08T21:59:01Z</dcterms:created>
  <dcterms:modified xsi:type="dcterms:W3CDTF">2024-09-08T21:59:03Z</dcterms:modified>
</cp:coreProperties>
</file>