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97D40-7A6E-4871-BD0D-70B5E9C11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C3C07-9DF3-4685-8812-BA85DF05E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59BBB-957E-4DEF-8FBA-11789D30E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F6D36-2C19-44D1-A775-7D5415DE2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7BB50-89F2-49E7-A0D2-78F1D824B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ACB13E-7F14-4C66-A36B-BC5B59DCF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A5641-F2FB-49E8-A1C0-C4C118AE4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F0946-9A8F-4243-B7D6-551E8F909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E826E-9CE4-4B8E-8345-06E3495CD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0EB12-0267-4136-B53B-CBAAE8A0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9913F-9CA6-4B04-A7C4-74BBA3A0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1121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新生儿口腔护理的基本方法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新生儿口腔护理的误区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43" r="31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新生儿出生后，家长应定期使用柔软的纱布或棉球蘸温开水轻轻擦拭宝宝的牙龈、舌面和口腔黏膜，以保持口腔卫生。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家长应密切关注宝宝的口腔状态，如发现异常分泌物、溃疡、鹅口疮等症状，应及时就医。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注意口腔状态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71" b="9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新生儿免疫力较低，家长应注意避免宝宝接触病原体，如感冒患者等，以防感染。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合理喂养，保证宝宝获得足够的维生素和矿物质，增强免疫力，预防口腔疾病。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避免口腔感染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通过口腔护理，可以刺激宝宝的牙龈和面部肌肉，有助于促进咀嚼能力的发育。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促进咀嚼能力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良好的口腔护理习惯有助于宝宝发音清晰，促进语言发展。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促进语言发展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促进婴儿健康成长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新生儿口腔护理的基本方法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每次哺乳后，用温水或淡盐水擦拭宝宝的牙龈和舌头，以清除残留的奶渍和细菌。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注意不要使用棉签或硬质物品，以免损伤宝宝的口腔黏膜。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140" b="1014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擦拭时要轻柔，避免过度刺激宝宝的口腔。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哺乳后清洁口腔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在医生的指导下，可以使用软布轻轻擦拭宝宝的牙龈，以缓解宝宝出牙期的不适感。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擦拭时要确保布质柔软，避免过度用力或损伤宝宝的牙龈。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如果宝宝出现不适感，应立即停止擦拭。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使用软布擦拭牙龈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注意观察宝宝是否有口腔感染、鹅口疮等异常情况，如有异常应及时就医。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在医生的指导下，可以给宝宝使用适当的口腔护理用品，如口腔清洁喷雾等。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355" r="1235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74" r="947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定期检查宝宝的口腔状况，包括牙龈、舌头、口腔黏膜等部位。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定期检查口腔状况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新生儿口腔护理的注意事项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https://d.book118.com/098011121051006035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2024-09-14T03:12:16.368</cp:lastPrinted>
  <dcterms:created xsi:type="dcterms:W3CDTF">2024-09-13T19:12:16Z</dcterms:created>
  <dcterms:modified xsi:type="dcterms:W3CDTF">2024-09-13T19:12:18Z</dcterms:modified>
</cp:coreProperties>
</file>