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C9159-FE49-433A-9964-F168A34B7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803F0-6015-406A-8893-68B2BC0F2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3AF8A-6CA2-45B0-998A-7271025C5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CDB19-2ACC-4990-AE51-92658CA19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D18DC1-C9CD-44AA-9CCC-AEF3BDC0A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17029C-1FED-4297-801E-9BFBAFEF9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D34257-3368-4487-A920-497901106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1338F-71DF-4CF7-B90C-9CCE6B095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5DC60-51A8-409A-97DD-BD2ECFC7A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03B48-C8B6-4105-9978-6CE0D47F7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8CC9D-F4DB-49B5-B763-ED9422661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1113605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背包问题讲解文稿课件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背包问题简介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0-1背包问题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多背包问题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完全背包问题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背包问题的扩展与思考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背包问题简介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背包问题是一种组合优化问题，涉及到在给定约束条件下选择物品以最大化某种收益。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具有NP难解的特点，通常需要采用启发式算法或精确算法求解。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根据物品的不同性质，背包问题可以分为整数背包问题和分数背包问题。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包括多背包问题、完全背包问题、多重背包问题等，每种变种都有其特定的求解方法。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分类与变种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在资源有限的情况下，如何合理分配资源以最大化效益。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39" r="43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在运输过程中，如何选择合适的物品和数量以最小化成本。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如何在风险和收益之间寻求平衡，构建最优的投资组合。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现实应用场景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0-1背包问题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0-1背包问题是一个经典的动态规划问题，它涉及到给定一组物品，每个物品有一定的重量和价值，以及一个背包的最大承重，目标是选择一些物品放入背包中，使得背包内物品的总价值最大。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每个物品只有一个，可以选择放入背包或者不放入，因此被称为0-1背包问题。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数学模型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设物品的数量为n，物品的重量为w，物品的价值为v，背包的最大承重为W。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定义dp[i][j]为在前i个物品中选择若干个放入背包，使得背包内物品的总价值最大，且背包的承重不超过j。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dp[i][j] = max(dp[i-1][j], dp[i-1][j-w[i]] + v[i])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状态转移方程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224" r="292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dp[0][j] = 0, dp[i][0] = 0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当i == n时，dp[i][j]即为所求的最大价值。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终止条件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动态规划解法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如果当前物品的重量超过背包的剩余承重能力，则无法放入背包，直接进入下一轮循环。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如果当前物品的重量不超过背包的剩余承重能力，则可以选择放入背包或者不放入，分别进入下一轮循环。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如果当前物品的重量等于背包的剩余承重能力，则只能选择放入背包，否则无法满足背包的最大价值要求。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递归回溯解法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多背包问题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背包问题的基本描述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给定一组物品，每个物品都有自己的重量和价值，求在不超过背包承重限制的情况下，如何选择物品使得背包中物品的总价值最大。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多背包问题的扩展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在多个背包中，每个背包都有自己的承重限制和价值，要求在不超过每个背包承重限制的情况下，选择物品放入背包，使得所有背包的总价值最大。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问题描述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https://d.book118.com/098011136056006044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2024-09-24T12:46:51.120</cp:lastPrinted>
  <dcterms:created xsi:type="dcterms:W3CDTF">2024-09-24T04:46:51Z</dcterms:created>
  <dcterms:modified xsi:type="dcterms:W3CDTF">2024-09-24T04:46:52Z</dcterms:modified>
</cp:coreProperties>
</file>