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25616-A9C1-4976-A673-F446B64F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B9467-E900-45DF-A27C-4D335D2B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F6643-8166-4E45-BB13-94F46311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0D174-43E4-42E1-B292-09FBB9A6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1B9AA-1E4E-4662-92AF-B15EC61D0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8B051-8254-4F7A-BBA3-D137CE39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AF7148-FA41-4324-92E5-BEEDDA16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2480A-50B8-4B3B-B5C6-D8CA58B95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EA100-DB3E-4FDF-8B64-F553BBE57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CEBDB-E9C0-49AD-A234-08AD30AF6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30AF9-1AB2-4D18-AC8C-321E05F4D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2002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交通法规学习\n## 1.新交通法规的概述及其重要性\n### 1.1新交通法规的发展历程\n### 1.2新交通法规的主要内容和变化\n### 1.3新交通法规对于交通安全的影响\n## 2.新交通法规中的驾驶员相关规定\n### 2.1驾驶员的准驾车型和年龄要求\n### 2.2驾驶员的培训和考试制度\n### 2.3驾驶员的交通违法行为及处罚\n## 3.新交通法规中的车辆相关规定\n### 3.1车辆的登记和检验制度\n### 3.2车辆的安全设备和技术要求\n### 3.3车辆的交通违法行为及处罚\n## 4.新交通法规中的道路通行规定\n### 4.1道路交通信号和标线的识别和使用\n### 4.2道路通行的基本原则和规定\n### 4.3道路通行中的违法行为及处罚\n## 5.新交通法规中的交通事故处理\n### 5.1交通事故的预防和应急处理措施\n### 5.2交通事故的现场处理和调查\n### 5.3交通事故的法律责任和赔偿\n## 6.新交通法规的学习和普及\n### 6.1新交通法规的学习方法和途径\n### 6.2新交通法规的普及活动和宣传\n### 6.3新交通法规在执行过程中的问题和改进措施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新交通法规学习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新交通法规的概述及其重要性</a:t>
            </a:r>
            <a:endParaRPr/>
          </a:p>
        </p:txBody>
      </p:sp>
      <p:sp>
        <p:nvSpPr>
          <p:cNvPr id="12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20世纪80年代初期，我国开始制定并实施交通法规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1986年，《中华人民共和国道路交通管理条例》颁布实施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1991年，《中华人民共和国道路交通安全法》颁布实施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2003年，《中华人民共和国道路交通安全法实施条例》颁布实施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21世纪初期，交通法规不断完善和更新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2011年，《机动车驾驶证申领和使用规定》修订实施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2012年，《机动车登记规定》修订实施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2013年，《道路交通安全违法行为处理程序规定》修订实施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近年来，交通法规的修订更加频繁，以适应社会发展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2017年，《道路交通安全法》再次修订实施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2018年，《道路交通安全法实施条例》再次修订实施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2019年，《机动车驾驶证申领和使用规定》再次修订实施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28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加强对驾驶员的管理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提高驾驶员的准驾车型和年龄要求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加强驾驶员的培训和考试制度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严格驾驶员的交通违法行为及处罚</a:t>
                </a:r>
                <a:endParaRPr/>
              </a:p>
            </p:txBody>
          </p:sp>
          <p:pic>
            <p:nvPicPr>
              <p:cNvPr id="232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加强车辆管理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严格车辆的登记和检验制度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提高车辆的安全设备和技术要求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严格车辆的交通违法行为及处罚</a:t>
                </a:r>
                <a:endParaRPr/>
              </a:p>
            </p:txBody>
          </p:sp>
          <p:pic>
            <p:nvPicPr>
              <p:cNvPr id="237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加强道路通行规定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加强道路交通信号和标线的识别和使用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明确道路通行的基本原则和规定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严格道路通行中的违法行为及处罚</a:t>
                </a:r>
                <a:endParaRPr/>
              </a:p>
            </p:txBody>
          </p:sp>
          <p:pic>
            <p:nvPicPr>
              <p:cNvPr id="242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加强交通事故处理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加强交通事故的预防和应急处理措施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规范交通事故的现场处理和调查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明确交通事故的法律责任和赔偿</a:t>
                </a:r>
                <a:endParaRPr/>
              </a:p>
            </p:txBody>
          </p:sp>
          <p:pic>
            <p:nvPicPr>
              <p:cNvPr id="247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新交通法规的主要内容和变化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提高驾驶员的安全意识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严格的准驾车型和年龄要求，确保驾驶员具备一定的驾驶技能和安全意识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培训和考试制度，提高驾驶员的安全驾驶技能和应急处理能力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严密的交通违法处罚，形成良好的驾驶习惯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提高车辆的安全性能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严格的车辆登记和检验制度，确保车辆符合安全技术标准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高度的安全设备和技术要求，降低交通事故的发生概率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严厉的车辆违法处罚，促使驾驶员遵守交通法规，保障行车安全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提高道路通行的安全性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规范的道路交通信号和标线识别和使用，保障道路交通秩序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明确的道路通行基本原则和规定，提高道路通行效率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严密的道路通行违法处罚，减少交通事故的发生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新交通法规对于交通安全的影响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新交通法规中的驾驶员相关规定</a:t>
            </a:r>
            <a:endParaRPr/>
          </a:p>
        </p:txBody>
      </p:sp>
      <p:sp>
        <p:nvSpPr>
          <p:cNvPr id="26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准驾车型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C1、C2、C3、C4、D、E、F、M、N、P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A1、A2、A3、B1、B2、C1、C2、C3、C4、D、E、F、M、N、P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A1、A2、A3、B1、B2、C1、C2、C3、C4、D、E、F、M、N、P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年龄要求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C1、C2、C3、C4、D、E、F、M、N、P车型：18周岁以上，70周岁以下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A1、A2、A3、B1、B2车型：22周岁以上，60周岁以下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残疾人专用小型自动挡载客汽车：18周岁以上，70周岁以下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驾驶员的准驾车型和年龄要求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培训制度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驾驶员培训分为理论知识培训、实际操作培训和安全文明驾驶常识培训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驾驶员培训机构应当具备相应的资质，并按照规定的教学大纲进行培训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驾驶员应当参加培训，并通过考试取得相应的驾驶资格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考试制度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驾驶员考试分为科目一、科目二、科目三和科目四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科目一和科目四为理论知识考试，科目二和科目三为实际操作考试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驾驶员应当在规定的时间内完成考试，并达到规定的分数要求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驾驶员的培训和考试制度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交通违法行为</a:t>
                </a:r>
                <a:endParaRPr/>
              </a:p>
            </p:txBody>
          </p:sp>
          <p:sp>
            <p:nvSpPr>
              <p:cNvPr id="3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闯红灯、逆行、超速、酒驾、毒驾、疲劳驾驶、驾驶拼装车、驾驶报废车等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违规变道、违规停车、违规使用灯光、未系安全带、未按照规定礼让行人等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驾驶员在行驶过程中使用手机、观看视频等妨碍安全驾驶的行为</a:t>
                </a:r>
                <a:endParaRPr/>
              </a:p>
            </p:txBody>
          </p:sp>
          <p:sp>
            <p:nvSpPr>
              <p:cNvPr id="3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处罚措施</a:t>
                </a:r>
                <a:endParaRPr/>
              </a:p>
            </p:txBody>
          </p:sp>
          <p:sp>
            <p:nvSpPr>
              <p:cNvPr id="3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对违法行为进行罚款、扣分、暂扣驾驶证、吊销驾驶证等处罚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对严重违法行为进行拘留、追究刑事责任等处罚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对违法行为进行曝光，提高驾驶员的违法成本</a:t>
                </a:r>
                <a:endParaRPr/>
              </a:p>
            </p:txBody>
          </p:sp>
          <p:sp>
            <p:nvSpPr>
              <p:cNvPr id="3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驾驶员的交通违法行为及处罚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新交通法规中的车辆相关规定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车辆登记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机动车所有人应当按照规定向车辆管理所申请办理机动车登记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机动车应当符合国家安全技术标准，取得机动车安全技术检验合格证明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机动车登记实行一车一证，不得重复登记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车辆检验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机动车应当按照规定定期进行安全技术检验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机动车安全技术检验机构应当具备相应的资质，并按照规定的检验标准进行检验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机动车安全技术检验合格证明的有效期为6年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车辆的登记和检验制度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车辆的安全设备和技术要求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安全设备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机动车应当配备有效的灭火器和急救包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客车、危险货物运输车辆应当配备卫星定位装置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公安机关交通管理部门可以对机动车进行安全设备检查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机动车应当符合国家安全技术标准，取得机动车安全技术检验合格证明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机动车不得在禁止通行的道路上行驶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机动车不得超过规定时速行驶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交通违法行为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闯红灯、逆行、超速、酒驾、毒驾、疲劳驾驶、驾驶拼装车、驾驶报废车等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违规变道、违规停车、违规使用灯光、未系安全带、未按照规定礼让行人等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驾驶员在行驶过程中使用手机、观看视频等妨碍安全驾驶的行为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处罚措施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对违法行为进行罚款、扣分、暂扣驾驶证、吊销驾驶证等处罚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对严重违法行为进行拘留、追究刑事责任等处罚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对违法行为进行曝光，提高驾驶员的违法成本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车辆的交通违法行为及处罚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https://d.book118.com/098012002026006042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新交通法规学习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2024-09-21T05:15:47.890</cp:lastPrinted>
  <dcterms:created xsi:type="dcterms:W3CDTF">2024-09-20T21:15:47Z</dcterms:created>
  <dcterms:modified xsi:type="dcterms:W3CDTF">2024-09-20T21:15:49Z</dcterms:modified>
</cp:coreProperties>
</file>