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9259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90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8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21EBA2-0241-4199-B09C-985B1E422F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95A26D-72D4-4D4D-9D67-2620BDB3C3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3DC4FB-D0BF-4BE6-8D2A-C0355B2904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3E4F43-B743-4CC8-80B2-C04FDB8480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6CF4C5-2DE9-429C-A799-FA7854D0FE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A5CD2A-4B3C-4BE8-8852-903E0CA404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E4B4D5-DD4C-4490-A2DA-19CE9DD1E6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B8324D-83B2-432C-A6E1-EA4C037CF2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B9B753-2A8E-4ACB-85BD-FCD17189B6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B51F88-74C5-4534-8F2B-7A4E8A3FAF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99EA99-96BC-4248-90B0-4E15C3B8D9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92583" r:id="rId2"/>
    <p:sldLayoutId id="2147492584" r:id="rId3"/>
    <p:sldLayoutId id="2147492585" r:id="rId4"/>
    <p:sldLayoutId id="2147492586" r:id="rId5"/>
    <p:sldLayoutId id="2147492587" r:id="rId6"/>
    <p:sldLayoutId id="2147492588" r:id="rId7"/>
    <p:sldLayoutId id="2147492589" r:id="rId8"/>
    <p:sldLayoutId id="2147492590" r:id="rId9"/>
    <p:sldLayoutId id="2147492591" r:id="rId10"/>
    <p:sldLayoutId id="2147492592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24" Type="http://schemas.openxmlformats.org/officeDocument/2006/relationships/tags" Target="../tags/tag117.xml" /><Relationship Id="rId25" Type="http://schemas.openxmlformats.org/officeDocument/2006/relationships/tags" Target="../tags/tag118.xml" /><Relationship Id="rId26" Type="http://schemas.openxmlformats.org/officeDocument/2006/relationships/tags" Target="../tags/tag119.xml" /><Relationship Id="rId27" Type="http://schemas.openxmlformats.org/officeDocument/2006/relationships/tags" Target="../tags/tag120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14" Type="http://schemas.openxmlformats.org/officeDocument/2006/relationships/tags" Target="../tags/tag139.xml" /><Relationship Id="rId15" Type="http://schemas.openxmlformats.org/officeDocument/2006/relationships/tags" Target="../tags/tag140.xml" /><Relationship Id="rId16" Type="http://schemas.openxmlformats.org/officeDocument/2006/relationships/tags" Target="../tags/tag141.xml" /><Relationship Id="rId17" Type="http://schemas.openxmlformats.org/officeDocument/2006/relationships/tags" Target="../tags/tag142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tags" Target="../tags/tag154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3.xml" /><Relationship Id="rId11" Type="http://schemas.openxmlformats.org/officeDocument/2006/relationships/tags" Target="../tags/tag164.xml" /><Relationship Id="rId12" Type="http://schemas.openxmlformats.org/officeDocument/2006/relationships/tags" Target="../tags/tag165.xml" /><Relationship Id="rId13" Type="http://schemas.openxmlformats.org/officeDocument/2006/relationships/tags" Target="../tags/tag166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tags" Target="../tags/tag159.xml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tags" Target="../tags/tag16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14" Type="http://schemas.openxmlformats.org/officeDocument/2006/relationships/tags" Target="../tags/tag179.xml" /><Relationship Id="rId15" Type="http://schemas.openxmlformats.org/officeDocument/2006/relationships/tags" Target="../tags/tag180.xml" /><Relationship Id="rId16" Type="http://schemas.openxmlformats.org/officeDocument/2006/relationships/tags" Target="../tags/tag181.xml" /><Relationship Id="rId17" Type="http://schemas.openxmlformats.org/officeDocument/2006/relationships/tags" Target="../tags/tag182.xml" /><Relationship Id="rId18" Type="http://schemas.openxmlformats.org/officeDocument/2006/relationships/tags" Target="../tags/tag183.xml" /><Relationship Id="rId19" Type="http://schemas.openxmlformats.org/officeDocument/2006/relationships/tags" Target="../tags/tag184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14" Type="http://schemas.openxmlformats.org/officeDocument/2006/relationships/tags" Target="../tags/tag197.xml" /><Relationship Id="rId15" Type="http://schemas.openxmlformats.org/officeDocument/2006/relationships/tags" Target="../tags/tag198.xml" /><Relationship Id="rId16" Type="http://schemas.openxmlformats.org/officeDocument/2006/relationships/tags" Target="../tags/tag199.xml" /><Relationship Id="rId17" Type="http://schemas.openxmlformats.org/officeDocument/2006/relationships/tags" Target="../tags/tag200.xml" /><Relationship Id="rId18" Type="http://schemas.openxmlformats.org/officeDocument/2006/relationships/tags" Target="../tags/tag201.xml" /><Relationship Id="rId19" Type="http://schemas.openxmlformats.org/officeDocument/2006/relationships/tags" Target="../tags/tag202.xml" /><Relationship Id="rId2" Type="http://schemas.openxmlformats.org/officeDocument/2006/relationships/tags" Target="../tags/tag185.xml" /><Relationship Id="rId20" Type="http://schemas.openxmlformats.org/officeDocument/2006/relationships/tags" Target="../tags/tag203.xml" /><Relationship Id="rId21" Type="http://schemas.openxmlformats.org/officeDocument/2006/relationships/tags" Target="../tags/tag204.xml" /><Relationship Id="rId22" Type="http://schemas.openxmlformats.org/officeDocument/2006/relationships/tags" Target="../tags/tag205.xml" /><Relationship Id="rId23" Type="http://schemas.openxmlformats.org/officeDocument/2006/relationships/tags" Target="../tags/tag206.xml" /><Relationship Id="rId24" Type="http://schemas.openxmlformats.org/officeDocument/2006/relationships/tags" Target="../tags/tag207.xml" /><Relationship Id="rId25" Type="http://schemas.openxmlformats.org/officeDocument/2006/relationships/tags" Target="../tags/tag208.xml" /><Relationship Id="rId26" Type="http://schemas.openxmlformats.org/officeDocument/2006/relationships/tags" Target="../tags/tag209.xml" /><Relationship Id="rId27" Type="http://schemas.openxmlformats.org/officeDocument/2006/relationships/tags" Target="../tags/tag210.xml" /><Relationship Id="rId28" Type="http://schemas.openxmlformats.org/officeDocument/2006/relationships/tags" Target="../tags/tag211.xml" /><Relationship Id="rId29" Type="http://schemas.openxmlformats.org/officeDocument/2006/relationships/tags" Target="../tags/tag212.xml" /><Relationship Id="rId3" Type="http://schemas.openxmlformats.org/officeDocument/2006/relationships/tags" Target="../tags/tag186.xml" /><Relationship Id="rId30" Type="http://schemas.openxmlformats.org/officeDocument/2006/relationships/tags" Target="../tags/tag213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14" Type="http://schemas.openxmlformats.org/officeDocument/2006/relationships/tags" Target="../tags/tag229.xml" /><Relationship Id="rId15" Type="http://schemas.openxmlformats.org/officeDocument/2006/relationships/tags" Target="../tags/tag230.xml" /><Relationship Id="rId16" Type="http://schemas.openxmlformats.org/officeDocument/2006/relationships/tags" Target="../tags/tag231.xml" /><Relationship Id="rId17" Type="http://schemas.openxmlformats.org/officeDocument/2006/relationships/tags" Target="../tags/tag232.xml" /><Relationship Id="rId18" Type="http://schemas.openxmlformats.org/officeDocument/2006/relationships/tags" Target="../tags/tag233.xml" /><Relationship Id="rId19" Type="http://schemas.openxmlformats.org/officeDocument/2006/relationships/tags" Target="../tags/tag234.xml" /><Relationship Id="rId2" Type="http://schemas.openxmlformats.org/officeDocument/2006/relationships/tags" Target="../tags/tag217.xml" /><Relationship Id="rId20" Type="http://schemas.openxmlformats.org/officeDocument/2006/relationships/tags" Target="../tags/tag235.xml" /><Relationship Id="rId21" Type="http://schemas.openxmlformats.org/officeDocument/2006/relationships/tags" Target="../tags/tag236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5.xml" /><Relationship Id="rId11" Type="http://schemas.openxmlformats.org/officeDocument/2006/relationships/tags" Target="../tags/tag246.xml" /><Relationship Id="rId12" Type="http://schemas.openxmlformats.org/officeDocument/2006/relationships/tags" Target="../tags/tag247.xml" /><Relationship Id="rId13" Type="http://schemas.openxmlformats.org/officeDocument/2006/relationships/tags" Target="../tags/tag248.xml" /><Relationship Id="rId14" Type="http://schemas.openxmlformats.org/officeDocument/2006/relationships/tags" Target="../tags/tag249.xml" /><Relationship Id="rId15" Type="http://schemas.openxmlformats.org/officeDocument/2006/relationships/tags" Target="../tags/tag250.xml" /><Relationship Id="rId16" Type="http://schemas.openxmlformats.org/officeDocument/2006/relationships/tags" Target="../tags/tag251.xml" /><Relationship Id="rId17" Type="http://schemas.openxmlformats.org/officeDocument/2006/relationships/tags" Target="../tags/tag252.xml" /><Relationship Id="rId18" Type="http://schemas.openxmlformats.org/officeDocument/2006/relationships/tags" Target="../tags/tag253.xml" /><Relationship Id="rId19" Type="http://schemas.openxmlformats.org/officeDocument/2006/relationships/tags" Target="../tags/tag254.xml" /><Relationship Id="rId2" Type="http://schemas.openxmlformats.org/officeDocument/2006/relationships/tags" Target="../tags/tag237.xml" /><Relationship Id="rId20" Type="http://schemas.openxmlformats.org/officeDocument/2006/relationships/tags" Target="../tags/tag255.xml" /><Relationship Id="rId21" Type="http://schemas.openxmlformats.org/officeDocument/2006/relationships/tags" Target="../tags/tag256.xml" /><Relationship Id="rId22" Type="http://schemas.openxmlformats.org/officeDocument/2006/relationships/tags" Target="../tags/tag257.xml" /><Relationship Id="rId23" Type="http://schemas.openxmlformats.org/officeDocument/2006/relationships/tags" Target="../tags/tag258.xml" /><Relationship Id="rId24" Type="http://schemas.openxmlformats.org/officeDocument/2006/relationships/tags" Target="../tags/tag259.xml" /><Relationship Id="rId25" Type="http://schemas.openxmlformats.org/officeDocument/2006/relationships/tags" Target="../tags/tag260.xml" /><Relationship Id="rId26" Type="http://schemas.openxmlformats.org/officeDocument/2006/relationships/tags" Target="../tags/tag261.xml" /><Relationship Id="rId27" Type="http://schemas.openxmlformats.org/officeDocument/2006/relationships/tags" Target="../tags/tag262.xml" /><Relationship Id="rId28" Type="http://schemas.openxmlformats.org/officeDocument/2006/relationships/tags" Target="../tags/tag263.xml" /><Relationship Id="rId29" Type="http://schemas.openxmlformats.org/officeDocument/2006/relationships/tags" Target="../tags/tag264.xml" /><Relationship Id="rId3" Type="http://schemas.openxmlformats.org/officeDocument/2006/relationships/tags" Target="../tags/tag238.xml" /><Relationship Id="rId30" Type="http://schemas.openxmlformats.org/officeDocument/2006/relationships/tags" Target="../tags/tag265.xml" /><Relationship Id="rId4" Type="http://schemas.openxmlformats.org/officeDocument/2006/relationships/tags" Target="../tags/tag239.xml" /><Relationship Id="rId5" Type="http://schemas.openxmlformats.org/officeDocument/2006/relationships/tags" Target="../tags/tag240.xml" /><Relationship Id="rId6" Type="http://schemas.openxmlformats.org/officeDocument/2006/relationships/tags" Target="../tags/tag241.xml" /><Relationship Id="rId7" Type="http://schemas.openxmlformats.org/officeDocument/2006/relationships/tags" Target="../tags/tag242.xml" /><Relationship Id="rId8" Type="http://schemas.openxmlformats.org/officeDocument/2006/relationships/tags" Target="../tags/tag243.xml" /><Relationship Id="rId9" Type="http://schemas.openxmlformats.org/officeDocument/2006/relationships/tags" Target="../tags/tag24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4.xml" /><Relationship Id="rId11" Type="http://schemas.openxmlformats.org/officeDocument/2006/relationships/tags" Target="../tags/tag275.xml" /><Relationship Id="rId12" Type="http://schemas.openxmlformats.org/officeDocument/2006/relationships/tags" Target="../tags/tag276.xml" /><Relationship Id="rId13" Type="http://schemas.openxmlformats.org/officeDocument/2006/relationships/tags" Target="../tags/tag277.xml" /><Relationship Id="rId2" Type="http://schemas.openxmlformats.org/officeDocument/2006/relationships/tags" Target="../tags/tag266.xml" /><Relationship Id="rId3" Type="http://schemas.openxmlformats.org/officeDocument/2006/relationships/tags" Target="../tags/tag267.xml" /><Relationship Id="rId4" Type="http://schemas.openxmlformats.org/officeDocument/2006/relationships/tags" Target="../tags/tag268.xml" /><Relationship Id="rId5" Type="http://schemas.openxmlformats.org/officeDocument/2006/relationships/tags" Target="../tags/tag269.xml" /><Relationship Id="rId6" Type="http://schemas.openxmlformats.org/officeDocument/2006/relationships/tags" Target="../tags/tag270.xml" /><Relationship Id="rId7" Type="http://schemas.openxmlformats.org/officeDocument/2006/relationships/tags" Target="../tags/tag271.xml" /><Relationship Id="rId8" Type="http://schemas.openxmlformats.org/officeDocument/2006/relationships/tags" Target="../tags/tag272.xml" /><Relationship Id="rId9" Type="http://schemas.openxmlformats.org/officeDocument/2006/relationships/tags" Target="../tags/tag27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2" Type="http://schemas.openxmlformats.org/officeDocument/2006/relationships/tags" Target="../tags/tag27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98012126057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警惕网络装修公司诈骗，选择可靠的装修企业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6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7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8"/>
            </p:custDataLst>
          </p:nvPr>
        </p:nvSpPr>
        <p:spPr>
          <a:xfrm>
            <a:off x="4212590" y="83693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9"/>
            </p:custDataLst>
          </p:nvPr>
        </p:nvSpPr>
        <p:spPr>
          <a:xfrm>
            <a:off x="4281170" y="91376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363845" y="82994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添加目录标题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11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2"/>
            </p:custDataLst>
          </p:nvPr>
        </p:nvSpPr>
        <p:spPr>
          <a:xfrm>
            <a:off x="4482465" y="194881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3"/>
            </p:custDataLst>
          </p:nvPr>
        </p:nvSpPr>
        <p:spPr>
          <a:xfrm>
            <a:off x="4551045" y="202565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5633720" y="1941830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网络装修公司的诈骗手段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5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6"/>
            </p:custDataLst>
          </p:nvPr>
        </p:nvSpPr>
        <p:spPr>
          <a:xfrm>
            <a:off x="4212590" y="528447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7"/>
            </p:custDataLst>
          </p:nvPr>
        </p:nvSpPr>
        <p:spPr>
          <a:xfrm>
            <a:off x="4281170" y="536130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8"/>
            </p:custDataLst>
          </p:nvPr>
        </p:nvSpPr>
        <p:spPr>
          <a:xfrm>
            <a:off x="5363845" y="527748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遇到网络装修公司诈骗时的应对措施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9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20"/>
            </p:custDataLst>
          </p:nvPr>
        </p:nvSpPr>
        <p:spPr>
          <a:xfrm>
            <a:off x="4642485" y="3060700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21"/>
            </p:custDataLst>
          </p:nvPr>
        </p:nvSpPr>
        <p:spPr>
          <a:xfrm>
            <a:off x="4711065" y="3137535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793740" y="3053715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选择可靠装修企业的建议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3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4"/>
            </p:custDataLst>
          </p:nvPr>
        </p:nvSpPr>
        <p:spPr>
          <a:xfrm>
            <a:off x="4482465" y="4172585"/>
            <a:ext cx="744220" cy="7435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5"/>
            </p:custDataLst>
          </p:nvPr>
        </p:nvSpPr>
        <p:spPr>
          <a:xfrm>
            <a:off x="4551045" y="4249420"/>
            <a:ext cx="605790" cy="58928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6"/>
            </p:custDataLst>
          </p:nvPr>
        </p:nvSpPr>
        <p:spPr>
          <a:xfrm>
            <a:off x="5633720" y="4165600"/>
            <a:ext cx="4203065" cy="7327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避免网络装修公司诈骗的注意事项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0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104900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网络装修公司的诈骗手段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9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假冒知名品牌</a:t>
            </a:r>
            <a:endParaRPr lang="zh-CN" altLang="en-US"/>
          </a:p>
        </p:txBody>
      </p:sp>
      <p:sp>
        <p:nvSpPr>
          <p:cNvPr id="1049098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0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2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4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收取高额费用，不履行合同承诺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08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0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2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冒充知名品牌，骗取消费者信任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6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1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0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利用虚假宣传，夸大公司实力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4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6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28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售后服务不到位，质量问题难以解决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低价吸引客户</a:t>
            </a:r>
            <a:endParaRPr lang="zh-CN" altLang="en-US"/>
          </a:p>
        </p:txBody>
      </p:sp>
      <p:sp>
        <p:nvSpPr>
          <p:cNvPr id="1049176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0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4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2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后期增项收费：在施工过程中增加项目，提高费用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94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拖延工期：故意拖延施工进度，收取额外费用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96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发布虚假广告：夸大宣传，虚构低价套餐吸引客户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98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隐瞒真实情况：不告知客户材料来源、质量等问题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4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模糊报价和材料说明</a:t>
            </a:r>
            <a:endParaRPr lang="zh-CN" altLang="en-US"/>
          </a:p>
        </p:txBody>
      </p:sp>
      <p:sp>
        <p:nvSpPr>
          <p:cNvPr id="1049246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0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施工过程混乱：不按照合同规定进行施工，随意更改设计方案和材料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64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售后服务不到位：不履行合同规定的售后服务，甚至拒绝退款或赔偿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66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报价不清晰：故意隐瞒或模糊报价中的某些项目，以低价吸引客户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68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材料说明模糊：不明确说明所使用的材料品牌、型号、规格等信息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1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拖延工期和施工质量问题</a:t>
            </a:r>
            <a:endParaRPr lang="zh-CN" altLang="en-US"/>
          </a:p>
        </p:txBody>
      </p:sp>
      <p:sp>
        <p:nvSpPr>
          <p:cNvPr id="1049316" name="矩形 3"/>
          <p:cNvSpPr/>
          <p:nvPr>
            <p:custDataLst>
              <p:tags r:id="rId2"/>
            </p:custDataLst>
          </p:nvPr>
        </p:nvSpPr>
        <p:spPr>
          <a:xfrm>
            <a:off x="972714" y="1775192"/>
            <a:ext cx="4918093" cy="124158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矩形 13"/>
          <p:cNvSpPr/>
          <p:nvPr>
            <p:custDataLst>
              <p:tags r:id="rId3"/>
            </p:custDataLst>
          </p:nvPr>
        </p:nvSpPr>
        <p:spPr>
          <a:xfrm>
            <a:off x="608400" y="1775192"/>
            <a:ext cx="177667" cy="124158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文本框 4"/>
          <p:cNvSpPr txBox="1"/>
          <p:nvPr>
            <p:custDataLst>
              <p:tags r:id="rId4"/>
            </p:custDataLst>
          </p:nvPr>
        </p:nvSpPr>
        <p:spPr>
          <a:xfrm>
            <a:off x="1160644" y="1882305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拖延工期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39"/>
          <p:cNvSpPr/>
          <p:nvPr>
            <p:custDataLst>
              <p:tags r:id="rId5"/>
            </p:custDataLst>
          </p:nvPr>
        </p:nvSpPr>
        <p:spPr>
          <a:xfrm>
            <a:off x="972714" y="3249126"/>
            <a:ext cx="4918093" cy="124158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矩形 5"/>
          <p:cNvSpPr/>
          <p:nvPr>
            <p:custDataLst>
              <p:tags r:id="rId6"/>
            </p:custDataLst>
          </p:nvPr>
        </p:nvSpPr>
        <p:spPr>
          <a:xfrm>
            <a:off x="608400" y="3249126"/>
            <a:ext cx="177667" cy="124158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文本框 41"/>
          <p:cNvSpPr txBox="1"/>
          <p:nvPr>
            <p:custDataLst>
              <p:tags r:id="rId7"/>
            </p:custDataLst>
          </p:nvPr>
        </p:nvSpPr>
        <p:spPr>
          <a:xfrm>
            <a:off x="1160644" y="3356240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施工质量问题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12"/>
          <p:cNvSpPr/>
          <p:nvPr>
            <p:custDataLst>
              <p:tags r:id="rId8"/>
            </p:custDataLst>
          </p:nvPr>
        </p:nvSpPr>
        <p:spPr>
          <a:xfrm>
            <a:off x="972714" y="4723060"/>
            <a:ext cx="4918093" cy="124158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矩形 17"/>
          <p:cNvSpPr/>
          <p:nvPr>
            <p:custDataLst>
              <p:tags r:id="rId9"/>
            </p:custDataLst>
          </p:nvPr>
        </p:nvSpPr>
        <p:spPr>
          <a:xfrm>
            <a:off x="608400" y="4723060"/>
            <a:ext cx="177667" cy="124158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文本框 19"/>
          <p:cNvSpPr txBox="1"/>
          <p:nvPr>
            <p:custDataLst>
              <p:tags r:id="rId10"/>
            </p:custDataLst>
          </p:nvPr>
        </p:nvSpPr>
        <p:spPr>
          <a:xfrm>
            <a:off x="1160644" y="4830174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虚假宣传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9"/>
          <p:cNvSpPr/>
          <p:nvPr>
            <p:custDataLst>
              <p:tags r:id="rId11"/>
            </p:custDataLst>
          </p:nvPr>
        </p:nvSpPr>
        <p:spPr>
          <a:xfrm>
            <a:off x="6659355" y="1775192"/>
            <a:ext cx="4918093" cy="124158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6" name="矩形 26"/>
          <p:cNvSpPr/>
          <p:nvPr>
            <p:custDataLst>
              <p:tags r:id="rId12"/>
            </p:custDataLst>
          </p:nvPr>
        </p:nvSpPr>
        <p:spPr>
          <a:xfrm>
            <a:off x="6295041" y="1775192"/>
            <a:ext cx="177667" cy="124158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文本框 27"/>
          <p:cNvSpPr txBox="1"/>
          <p:nvPr>
            <p:custDataLst>
              <p:tags r:id="rId13"/>
            </p:custDataLst>
          </p:nvPr>
        </p:nvSpPr>
        <p:spPr>
          <a:xfrm>
            <a:off x="6847285" y="1882305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合同陷阱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64"/>
          <p:cNvSpPr/>
          <p:nvPr>
            <p:custDataLst>
              <p:tags r:id="rId14"/>
            </p:custDataLst>
          </p:nvPr>
        </p:nvSpPr>
        <p:spPr>
          <a:xfrm>
            <a:off x="6659355" y="3249126"/>
            <a:ext cx="4918093" cy="1241586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矩形 65"/>
          <p:cNvSpPr/>
          <p:nvPr>
            <p:custDataLst>
              <p:tags r:id="rId15"/>
            </p:custDataLst>
          </p:nvPr>
        </p:nvSpPr>
        <p:spPr>
          <a:xfrm>
            <a:off x="6295041" y="3249126"/>
            <a:ext cx="177667" cy="1241586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4" name="文本框 66"/>
          <p:cNvSpPr txBox="1"/>
          <p:nvPr>
            <p:custDataLst>
              <p:tags r:id="rId16"/>
            </p:custDataLst>
          </p:nvPr>
        </p:nvSpPr>
        <p:spPr>
          <a:xfrm>
            <a:off x="6847285" y="3356240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售后服务不到位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67"/>
          <p:cNvSpPr/>
          <p:nvPr>
            <p:custDataLst>
              <p:tags r:id="rId17"/>
            </p:custDataLst>
          </p:nvPr>
        </p:nvSpPr>
        <p:spPr>
          <a:xfrm>
            <a:off x="6659355" y="4723060"/>
            <a:ext cx="4918093" cy="1241586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矩形 68"/>
          <p:cNvSpPr/>
          <p:nvPr>
            <p:custDataLst>
              <p:tags r:id="rId18"/>
            </p:custDataLst>
          </p:nvPr>
        </p:nvSpPr>
        <p:spPr>
          <a:xfrm>
            <a:off x="6295041" y="4723060"/>
            <a:ext cx="177667" cy="1241586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文本框 69"/>
          <p:cNvSpPr txBox="1"/>
          <p:nvPr>
            <p:custDataLst>
              <p:tags r:id="rId19"/>
            </p:custDataLst>
          </p:nvPr>
        </p:nvSpPr>
        <p:spPr>
          <a:xfrm>
            <a:off x="6847285" y="4830174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价格欺诈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9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售后服务不到位</a:t>
            </a:r>
            <a:endParaRPr lang="zh-CN" altLang="en-US"/>
          </a:p>
        </p:txBody>
      </p:sp>
      <p:sp>
        <p:nvSpPr>
          <p:cNvPr id="1049398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00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02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04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06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2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1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12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4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18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420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2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3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4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28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30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32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34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装修公司不履行售后承诺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消费者维权困难重重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装修公司倒闭或跑路现象时有发生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装修质量出现问题后难以解决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8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三 章</a:t>
            </a:r>
            <a:endParaRPr lang="zh-CN" altLang="en-US"/>
          </a:p>
        </p:txBody>
      </p:sp>
      <p:sp>
        <p:nvSpPr>
          <p:cNvPr id="104948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选择可靠装修企业的建议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8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了解企业资质和信誉</a:t>
            </a:r>
            <a:endParaRPr lang="zh-CN" altLang="en-US"/>
          </a:p>
        </p:txBody>
      </p:sp>
      <p:sp>
        <p:nvSpPr>
          <p:cNvPr id="104958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查看企业营业执照、资质证书等相关证件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查询企业信用记录，了解是否存在不良行为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咨询身边朋友或专业人士的意见，进行综合评估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了解企业业绩、口碑、信誉等方面的情况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6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对比多个报价和材料说明</a:t>
            </a:r>
            <a:endParaRPr lang="zh-CN" altLang="en-US"/>
          </a:p>
        </p:txBody>
      </p:sp>
      <p:sp>
        <p:nvSpPr>
          <p:cNvPr id="1049670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672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674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67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678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0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682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684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6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4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690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9692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6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14575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8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00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02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04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706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对比不同装修公司的报价，注意价格差异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对比不同装修公司的材料说明，确保所使用的材料符合要求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询问装修公司所使用的材料品牌、规格和型号等信息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了解报价中所包含的材料和工艺，以及是否包含额外费用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75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签订正规合同并明确工期和质量要求</a:t>
            </a:r>
            <a:endParaRPr lang="zh-CN" altLang="en-US"/>
          </a:p>
        </p:txBody>
      </p:sp>
      <p:sp>
        <p:nvSpPr>
          <p:cNvPr id="1049760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2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4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合同内容要明确：包括装修项目、材料、价格、工期、质量标准等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68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0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合同条款要规范：遵守相关法律法规，确保合同的有效性和合法性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4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76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工期和质量要求要明确：在合同中明确规定工期和施工质量要求，确保按时按质完成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80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782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合同签订前要仔细审查：认真阅读合同条款，确保没有歧义或模糊不清的地方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82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关注售后服务和投诉处理机制</a:t>
            </a:r>
            <a:endParaRPr lang="zh-CN" altLang="en-US"/>
          </a:p>
        </p:txBody>
      </p:sp>
      <p:sp>
        <p:nvSpPr>
          <p:cNvPr id="1049830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83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了解售后服务内容：在签订合同前，详细了解装修公司的售后服务内容，包括保修期限、维修范围等。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836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83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确认投诉处理流程：了解装修公司投诉处理的流程，包括投诉渠道、处理时间、反馈方式等，以便在遇到问题时能够及时解决。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84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84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考察口碑和信誉：在选择装修公司时，可以多方面考察其口碑和信誉，包括网络评价、客户反馈等，避免遇到不良商家。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84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85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签订正规合同：在签订合同时，要确保合同内容明确、规范，包括施工范围、材料品牌、质量标准等，以保障自身权益。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https://d.book118.com/098012126057006030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i*1_1"/>
  <p:tag name="KSO_WM_UNIT_INDEX" val="1_1"/>
  <p:tag name="KSO_WM_UNIT_LAYERLEVEL" val="1_1"/>
  <p:tag name="KSO_WM_UNIT_TYPE" val="l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i*1_2"/>
  <p:tag name="KSO_WM_UNIT_INDEX" val="1_2"/>
  <p:tag name="KSO_WM_UNIT_LAYERLEVEL" val="1_1"/>
  <p:tag name="KSO_WM_UNIT_TYPE" val="l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1_1"/>
  <p:tag name="KSO_WM_UNIT_INDEX" val="1_1_1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1_3"/>
  <p:tag name="KSO_WM_UNIT_INDEX" val="1_1_3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1_2"/>
  <p:tag name="KSO_WM_UNIT_INDEX" val="1_1_2"/>
  <p:tag name="KSO_WM_UNIT_LAYERLEVEL" val="1_1_1"/>
  <p:tag name="KSO_WM_UNIT_PRESET_TEXT" val="01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2_3"/>
  <p:tag name="KSO_WM_UNIT_INDEX" val="1_2_3"/>
  <p:tag name="KSO_WM_UNIT_LAYERLEVEL" val="1_1_1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5_1"/>
  <p:tag name="KSO_WM_UNIT_INDEX" val="1_5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5_3"/>
  <p:tag name="KSO_WM_UNIT_INDEX" val="1_5_3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3_1"/>
  <p:tag name="KSO_WM_UNIT_INDEX" val="1_3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3_3"/>
  <p:tag name="KSO_WM_UNIT_INDEX" val="1_3_3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4_1"/>
  <p:tag name="KSO_WM_UNIT_INDEX" val="1_4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4_3"/>
  <p:tag name="KSO_WM_UNIT_INDEX" val="1_4_3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2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3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26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1"/>
  <p:tag name="KSO_WM_UNIT_INDEX" val="1_1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5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1"/>
  <p:tag name="KSO_WM_UNIT_INDEX" val="1_2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5*l_h_i*1_2_2"/>
  <p:tag name="KSO_WM_UNIT_INDEX" val="1_2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1"/>
  <p:tag name="KSO_WM_UNIT_INDEX" val="1_3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5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1"/>
  <p:tag name="KSO_WM_UNIT_INDEX" val="1_4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5*l_h_i*1_4_2"/>
  <p:tag name="KSO_WM_UNIT_INDEX" val="1_4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1"/>
  <p:tag name="KSO_WM_UNIT_INDEX" val="1_5_1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20_5*l_h_i*1_5_2"/>
  <p:tag name="KSO_WM_UNIT_INDEX" val="1_5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1"/>
  <p:tag name="KSO_WM_UNIT_INDEX" val="1_6_1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320_5*l_h_i*1_6_2"/>
  <p:tag name="KSO_WM_UNIT_INDEX" val="1_6_2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三 章"/>
  <p:tag name="KSO_WM_UNIT_TYPE" val="e"/>
  <p:tag name="KSO_WM_UNIT_VALUE" val="6"/>
</p:tagLst>
</file>

<file path=ppt/tags/tag2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16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2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2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2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2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2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29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2">
      <vt:lpstr>Arial</vt:lpstr>
      <vt:lpstr>Calibri</vt:lpstr>
      <vt:lpstr>微软雅黑</vt:lpstr>
      <vt:lpstr>Wingdings</vt:lpstr>
      <vt:lpstr>Calibri Light</vt:lpstr>
      <vt:lpstr>宋体</vt:lpstr>
      <vt:lpstr>Office Theme</vt:lpstr>
      <vt:lpstr>警惕网络装修公司诈骗，选择可靠的装修企业</vt:lpstr>
      <vt:lpstr>目录</vt:lpstr>
      <vt:lpstr>单击添加章节标题</vt:lpstr>
      <vt:lpstr>网络装修公司的诈骗手段</vt:lpstr>
      <vt:lpstr>假冒知名品牌</vt:lpstr>
      <vt:lpstr>低价吸引客户</vt:lpstr>
      <vt:lpstr>模糊报价和材料说明</vt:lpstr>
      <vt:lpstr>拖延工期和施工质量问题</vt:lpstr>
      <vt:lpstr>售后服务不到位</vt:lpstr>
      <vt:lpstr>选择可靠装修企业的建议</vt:lpstr>
      <vt:lpstr>了解企业资质和信誉</vt:lpstr>
      <vt:lpstr>对比多个报价和材料说明</vt:lpstr>
      <vt:lpstr>签订正规合同并明确工期和质量要求</vt:lpstr>
      <vt:lpstr>关注售后服务和投诉处理机制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2024-09-06T20:42:29.669</cp:lastPrinted>
  <dcterms:created xsi:type="dcterms:W3CDTF">2024-09-06T12:42:29Z</dcterms:created>
  <dcterms:modified xsi:type="dcterms:W3CDTF">2024-09-06T12:42:31Z</dcterms:modified>
</cp:coreProperties>
</file>