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0D3669-7403-4457-BD69-B16244234F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33F49B-0F09-449B-B88A-7C64A4F77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B2CCCA-4F4A-40B7-BC6B-AA4415C8C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A20F6C-8306-4CDC-8514-130275D1B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01AE21-9418-4668-8719-1B25C3E28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154DDF-3ADF-4D8C-9A53-D237FF14E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635903-4006-4261-B12E-A8796266D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A322E6-8A73-476E-A483-AB8224BC5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C743C1-FF06-48C6-9B7F-295CC8F7B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4C69B4-3947-4CB6-A1C7-65C581D3F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04D1D3-FBCE-437F-AA16-FCC89A6C2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13000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项目风险管理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1803" y="4908978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8379" y="5391781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风险监控与报告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案例分析：成功应对项目风险实践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挑战与机遇：新时代下的项目风险管理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54" b="285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指在项目执行过程中，可能导致项目目标无法实现或产生负面影响的不确定因素。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根据项目风险来源和性质，可分为技术风险、经济风险、社会风险、自然风险等。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风险定义及分类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风险识别方法与工具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包括专家调查法、流程图法、头脑风暴法、情景分析法等。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风险识别工具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如风险矩阵、风险登记册、概率-影响矩阵等，用于辅助风险识别过程。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通常包括风险发生的概率、影响程度、持续时间等指标。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风险评估标准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包括确定评估目标、收集相关信息、选择评估方法、实施评估、制定应对措施等步骤。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风险评估流程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904" b="1904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涉及技术可行性、技术难度、技术更新等方面的风险，具有不确定性高、影响范围广的特点。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技术风险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经济风险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社会风险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自然风险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与市场波动、资金筹措、汇率变动等经济因素相关的风险，具有难以预测、影响深远的特点。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涉及政策法规、社会舆论、文化差异等方面的风险，具有复杂多变、难以量化的特点。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由自然灾害等不可抗力因素引起的风险，具有突发性强、破坏性大的特点。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常见风险类型及特点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风险应对策略制定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风险规避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通过变更项目计划，从而消除风险或风险产生的条件，或者保护项目目标免受风险的影响。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风险遏制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旨在遏制风险，降低风险发生的可能性。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预防性策略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风险减轻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采取措施来降低风险发生后的不利影响。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风险缓解和应急计划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在已经识别到风险的情况下，通过实施应急计划来减轻风险对项目的影响。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1637" r="1163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减轻性策略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风险转移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是指把风险的部分或全部消极后果连同应对责任转移给第三方。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风险担保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利用担保书、保证书、保函或合同协议等将风险转移给第三方。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转移性策略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接受性策略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表明项目团队已决定不为处理某风险而改变项目计划，或者无法找到任何其他的合理应对策略。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风险接受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在识别和度量风险之后，对于某些风险，团队可能认为发生的可能性较低或者即使发生影响也不会很大，可以接受这些风险而不采取进一步措施。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风险容忍和接受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风险监控与报告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关键风险指标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识别项目关键风险，建立相应的监控指标，如成本超支、进度延误等。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风险阈值设定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为各风险指标设定阈值，以便及时触发预警和应对措施。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定期收集项目数据，对风险指标进行量化分析，评估风险状态。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风险监控指标体系建立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风险仪表盘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建立风险仪表盘，直观展示项目风险概况，便于干系人快速了解风险状况。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通过项目管理软件或信息系统，对项目风险进行实时监控，确保及时发现潜在问题。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定期报告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制定定期风险报告制度，向项目干系人汇报风险状况、应对措施及效果。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实时监控与定期报告制度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https://d.book118.com/098013000035006025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2024-09-01T19:21:19.531</cp:lastPrinted>
  <dcterms:created xsi:type="dcterms:W3CDTF">2024-09-01T11:21:19Z</dcterms:created>
  <dcterms:modified xsi:type="dcterms:W3CDTF">2024-09-01T11:21:21Z</dcterms:modified>
</cp:coreProperties>
</file>