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C4FD5-23F5-4786-8CC6-A96439E69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01528-BEDF-46BA-869F-7187E815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8FC88-999B-47D3-9779-9B1879B13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859D3-D29D-49B0-AC8E-287B6238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E7EBB-5E2E-4481-B11F-923C6527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0A80B-89BB-4E9E-BA0B-10532C39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65AA5-4974-484F-A62A-69283262E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54369-37C0-41EF-87FB-D3425FF7F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5F36B-54E9-4AD9-B1B8-8CC83E38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8A029-E4EE-479F-BE13-ADB8DDD15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02301-1528-46B2-9FCA-01A55BDBC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4066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建筑施工应急救援工作制度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汇报时间：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建筑施工应急救援工作的重要性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建筑施工应急救援工作制度的内容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建筑施工应急救援工作的实践与案例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改进与完善建筑施工应急救援工作制度的建议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行业是一个高风险行业，由于施工现场存在各种不确定因素，如自然灾害、设备故障、人为失误等，可能导致安全事故的发生。为了保障施工人员的生命安全和企业的财产安全，建筑施工应急救援工作制度应运而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该制度的目的是在发生建筑施工事故时，能够迅速、有效地开展救援工作，降低事故损失，保障生命财产安全。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建筑施工应急救援工作制度是指在建筑施工过程中，为应对突发事件和安全事故而建立的一系列应急救援措施和程序。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该制度包括应急预案、应急组织、应急资源、应急处置和救援等方面的内容，以确保在事故发生时能够迅速启动救援程序，有效开展救援工作，最大限度地减少人员伤亡和财产损失。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建筑施工应急救援工作的重要性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对生命安全的保障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建筑施工现场存在各种安全隐患，如坍塌、高处坠落、物体打击等，应急救援工作能够迅速应对这些突发状况，最大程度地减少人员伤亡。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应急救援队伍应配备专业的救援设备和技能，能够在事故发生后迅速展开救援行动，提高救援成功率。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2" r="33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90" r="337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对企业声誉的保护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在发生事故后，及时、有效的应急救援工作能够减少企业的法律责任和经济损失，保护企业的声誉和利益。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一个重视应急救援工作的企业能够展现出强烈的社会责任感，提高企业的社会形象和声誉。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https://d.book118.com/098014066114006046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2024-09-27T17:36:56.724</cp:lastPrinted>
  <dcterms:created xsi:type="dcterms:W3CDTF">2024-09-27T09:36:56Z</dcterms:created>
  <dcterms:modified xsi:type="dcterms:W3CDTF">2024-09-27T09:36:58Z</dcterms:modified>
</cp:coreProperties>
</file>